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4" r:id="rId2"/>
  </p:sldMasterIdLst>
  <p:sldIdLst>
    <p:sldId id="256" r:id="rId3"/>
    <p:sldId id="258" r:id="rId4"/>
    <p:sldId id="300" r:id="rId5"/>
    <p:sldId id="302" r:id="rId6"/>
    <p:sldId id="277" r:id="rId7"/>
    <p:sldId id="301" r:id="rId8"/>
    <p:sldId id="304" r:id="rId9"/>
    <p:sldId id="303" r:id="rId10"/>
    <p:sldId id="286" r:id="rId11"/>
    <p:sldId id="287" r:id="rId12"/>
    <p:sldId id="30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C67F0E-1123-442E-B7EA-166CF807E078}" v="20" dt="2021-01-28T03:36:20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tokina, Yelena" userId="0e289cde-f0f7-4f60-9f43-97e077b701f7" providerId="ADAL" clId="{F6C67F0E-1123-442E-B7EA-166CF807E078}"/>
    <pc:docChg chg="undo custSel mod addSld modSld">
      <pc:chgData name="Rastokina, Yelena" userId="0e289cde-f0f7-4f60-9f43-97e077b701f7" providerId="ADAL" clId="{F6C67F0E-1123-442E-B7EA-166CF807E078}" dt="2021-01-28T03:41:51.442" v="939" actId="12"/>
      <pc:docMkLst>
        <pc:docMk/>
      </pc:docMkLst>
      <pc:sldChg chg="addSp delSp modSp mod setBg setClrOvrMap">
        <pc:chgData name="Rastokina, Yelena" userId="0e289cde-f0f7-4f60-9f43-97e077b701f7" providerId="ADAL" clId="{F6C67F0E-1123-442E-B7EA-166CF807E078}" dt="2021-01-26T09:08:47.521" v="33" actId="26606"/>
        <pc:sldMkLst>
          <pc:docMk/>
          <pc:sldMk cId="1395701167" sldId="262"/>
        </pc:sldMkLst>
        <pc:spChg chg="mod ord">
          <ac:chgData name="Rastokina, Yelena" userId="0e289cde-f0f7-4f60-9f43-97e077b701f7" providerId="ADAL" clId="{F6C67F0E-1123-442E-B7EA-166CF807E078}" dt="2021-01-26T09:08:47.521" v="33" actId="26606"/>
          <ac:spMkLst>
            <pc:docMk/>
            <pc:sldMk cId="1395701167" sldId="262"/>
            <ac:spMk id="2" creationId="{2722A4A0-B968-46B6-AD51-F1E747CB0962}"/>
          </ac:spMkLst>
        </pc:spChg>
        <pc:spChg chg="add del">
          <ac:chgData name="Rastokina, Yelena" userId="0e289cde-f0f7-4f60-9f43-97e077b701f7" providerId="ADAL" clId="{F6C67F0E-1123-442E-B7EA-166CF807E078}" dt="2021-01-26T09:08:47.521" v="33" actId="26606"/>
          <ac:spMkLst>
            <pc:docMk/>
            <pc:sldMk cId="1395701167" sldId="262"/>
            <ac:spMk id="49" creationId="{42285737-90EE-47DC-AC80-8AE156B11969}"/>
          </ac:spMkLst>
        </pc:spChg>
        <pc:spChg chg="add del">
          <ac:chgData name="Rastokina, Yelena" userId="0e289cde-f0f7-4f60-9f43-97e077b701f7" providerId="ADAL" clId="{F6C67F0E-1123-442E-B7EA-166CF807E078}" dt="2021-01-26T09:07:41.270" v="8" actId="26606"/>
          <ac:spMkLst>
            <pc:docMk/>
            <pc:sldMk cId="1395701167" sldId="262"/>
            <ac:spMk id="62" creationId="{96918796-2918-40D6-BE3A-4600C47FCD42}"/>
          </ac:spMkLst>
        </pc:spChg>
        <pc:spChg chg="add del">
          <ac:chgData name="Rastokina, Yelena" userId="0e289cde-f0f7-4f60-9f43-97e077b701f7" providerId="ADAL" clId="{F6C67F0E-1123-442E-B7EA-166CF807E078}" dt="2021-01-26T09:07:45.185" v="10" actId="26606"/>
          <ac:spMkLst>
            <pc:docMk/>
            <pc:sldMk cId="1395701167" sldId="262"/>
            <ac:spMk id="64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07:45.185" v="10" actId="26606"/>
          <ac:spMkLst>
            <pc:docMk/>
            <pc:sldMk cId="1395701167" sldId="262"/>
            <ac:spMk id="65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07:45.185" v="10" actId="26606"/>
          <ac:spMkLst>
            <pc:docMk/>
            <pc:sldMk cId="1395701167" sldId="262"/>
            <ac:spMk id="66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07:45.185" v="10" actId="26606"/>
          <ac:spMkLst>
            <pc:docMk/>
            <pc:sldMk cId="1395701167" sldId="262"/>
            <ac:spMk id="68" creationId="{C20267F5-D4E6-477A-A590-81F2ABD1B862}"/>
          </ac:spMkLst>
        </pc:spChg>
        <pc:spChg chg="add del">
          <ac:chgData name="Rastokina, Yelena" userId="0e289cde-f0f7-4f60-9f43-97e077b701f7" providerId="ADAL" clId="{F6C67F0E-1123-442E-B7EA-166CF807E078}" dt="2021-01-26T09:07:45.185" v="10" actId="26606"/>
          <ac:spMkLst>
            <pc:docMk/>
            <pc:sldMk cId="1395701167" sldId="262"/>
            <ac:spMk id="70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07:45.185" v="10" actId="26606"/>
          <ac:spMkLst>
            <pc:docMk/>
            <pc:sldMk cId="1395701167" sldId="262"/>
            <ac:spMk id="72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07:49.020" v="12" actId="26606"/>
          <ac:spMkLst>
            <pc:docMk/>
            <pc:sldMk cId="1395701167" sldId="262"/>
            <ac:spMk id="74" creationId="{0C498D70-E3F3-491D-AD66-F47DEC818355}"/>
          </ac:spMkLst>
        </pc:spChg>
        <pc:spChg chg="add del">
          <ac:chgData name="Rastokina, Yelena" userId="0e289cde-f0f7-4f60-9f43-97e077b701f7" providerId="ADAL" clId="{F6C67F0E-1123-442E-B7EA-166CF807E078}" dt="2021-01-26T09:07:49.020" v="12" actId="26606"/>
          <ac:spMkLst>
            <pc:docMk/>
            <pc:sldMk cId="1395701167" sldId="262"/>
            <ac:spMk id="75" creationId="{593AFE2C-42B2-4C01-B3C4-EFFC4FA674D2}"/>
          </ac:spMkLst>
        </pc:spChg>
        <pc:spChg chg="add del">
          <ac:chgData name="Rastokina, Yelena" userId="0e289cde-f0f7-4f60-9f43-97e077b701f7" providerId="ADAL" clId="{F6C67F0E-1123-442E-B7EA-166CF807E078}" dt="2021-01-26T09:07:49.020" v="12" actId="26606"/>
          <ac:spMkLst>
            <pc:docMk/>
            <pc:sldMk cId="1395701167" sldId="262"/>
            <ac:spMk id="76" creationId="{59C1EA7D-CC54-4A0A-B26F-2D24CAF26639}"/>
          </ac:spMkLst>
        </pc:spChg>
        <pc:spChg chg="add del">
          <ac:chgData name="Rastokina, Yelena" userId="0e289cde-f0f7-4f60-9f43-97e077b701f7" providerId="ADAL" clId="{F6C67F0E-1123-442E-B7EA-166CF807E078}" dt="2021-01-26T09:07:49.020" v="12" actId="26606"/>
          <ac:spMkLst>
            <pc:docMk/>
            <pc:sldMk cId="1395701167" sldId="262"/>
            <ac:spMk id="77" creationId="{8791BC3C-724D-4C71-96CA-E85CE9C86537}"/>
          </ac:spMkLst>
        </pc:spChg>
        <pc:spChg chg="add del">
          <ac:chgData name="Rastokina, Yelena" userId="0e289cde-f0f7-4f60-9f43-97e077b701f7" providerId="ADAL" clId="{F6C67F0E-1123-442E-B7EA-166CF807E078}" dt="2021-01-26T09:07:49.020" v="12" actId="26606"/>
          <ac:spMkLst>
            <pc:docMk/>
            <pc:sldMk cId="1395701167" sldId="262"/>
            <ac:spMk id="78" creationId="{6F813F29-DA0C-4A27-95C9-47F5D069002C}"/>
          </ac:spMkLst>
        </pc:spChg>
        <pc:spChg chg="add del">
          <ac:chgData name="Rastokina, Yelena" userId="0e289cde-f0f7-4f60-9f43-97e077b701f7" providerId="ADAL" clId="{F6C67F0E-1123-442E-B7EA-166CF807E078}" dt="2021-01-26T09:07:49.020" v="12" actId="26606"/>
          <ac:spMkLst>
            <pc:docMk/>
            <pc:sldMk cId="1395701167" sldId="262"/>
            <ac:spMk id="79" creationId="{39F66804-1CC4-4C70-B440-D0033952B189}"/>
          </ac:spMkLst>
        </pc:spChg>
        <pc:spChg chg="add del">
          <ac:chgData name="Rastokina, Yelena" userId="0e289cde-f0f7-4f60-9f43-97e077b701f7" providerId="ADAL" clId="{F6C67F0E-1123-442E-B7EA-166CF807E078}" dt="2021-01-26T09:07:57.914" v="14" actId="26606"/>
          <ac:spMkLst>
            <pc:docMk/>
            <pc:sldMk cId="1395701167" sldId="262"/>
            <ac:spMk id="81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07:57.914" v="14" actId="26606"/>
          <ac:spMkLst>
            <pc:docMk/>
            <pc:sldMk cId="1395701167" sldId="262"/>
            <ac:spMk id="82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07:57.914" v="14" actId="26606"/>
          <ac:spMkLst>
            <pc:docMk/>
            <pc:sldMk cId="1395701167" sldId="262"/>
            <ac:spMk id="83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07:57.914" v="14" actId="26606"/>
          <ac:spMkLst>
            <pc:docMk/>
            <pc:sldMk cId="1395701167" sldId="262"/>
            <ac:spMk id="84" creationId="{C20267F5-D4E6-477A-A590-81F2ABD1B862}"/>
          </ac:spMkLst>
        </pc:spChg>
        <pc:spChg chg="add del">
          <ac:chgData name="Rastokina, Yelena" userId="0e289cde-f0f7-4f60-9f43-97e077b701f7" providerId="ADAL" clId="{F6C67F0E-1123-442E-B7EA-166CF807E078}" dt="2021-01-26T09:07:57.914" v="14" actId="26606"/>
          <ac:spMkLst>
            <pc:docMk/>
            <pc:sldMk cId="1395701167" sldId="262"/>
            <ac:spMk id="85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07:57.914" v="14" actId="26606"/>
          <ac:spMkLst>
            <pc:docMk/>
            <pc:sldMk cId="1395701167" sldId="262"/>
            <ac:spMk id="86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08:01.974" v="16" actId="26606"/>
          <ac:spMkLst>
            <pc:docMk/>
            <pc:sldMk cId="1395701167" sldId="262"/>
            <ac:spMk id="88" creationId="{FA28AA74-07C1-441C-AFDB-3FEA62C3B51F}"/>
          </ac:spMkLst>
        </pc:spChg>
        <pc:spChg chg="add del">
          <ac:chgData name="Rastokina, Yelena" userId="0e289cde-f0f7-4f60-9f43-97e077b701f7" providerId="ADAL" clId="{F6C67F0E-1123-442E-B7EA-166CF807E078}" dt="2021-01-26T09:08:05.385" v="18" actId="26606"/>
          <ac:spMkLst>
            <pc:docMk/>
            <pc:sldMk cId="1395701167" sldId="262"/>
            <ac:spMk id="90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08:05.385" v="18" actId="26606"/>
          <ac:spMkLst>
            <pc:docMk/>
            <pc:sldMk cId="1395701167" sldId="262"/>
            <ac:spMk id="91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08:05.385" v="18" actId="26606"/>
          <ac:spMkLst>
            <pc:docMk/>
            <pc:sldMk cId="1395701167" sldId="262"/>
            <ac:spMk id="92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08:05.385" v="18" actId="26606"/>
          <ac:spMkLst>
            <pc:docMk/>
            <pc:sldMk cId="1395701167" sldId="262"/>
            <ac:spMk id="93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08:05.385" v="18" actId="26606"/>
          <ac:spMkLst>
            <pc:docMk/>
            <pc:sldMk cId="1395701167" sldId="262"/>
            <ac:spMk id="94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08:11.537" v="20" actId="26606"/>
          <ac:spMkLst>
            <pc:docMk/>
            <pc:sldMk cId="1395701167" sldId="262"/>
            <ac:spMk id="96" creationId="{A5A17FC0-D416-4C8B-A9E6-5924D352B986}"/>
          </ac:spMkLst>
        </pc:spChg>
        <pc:spChg chg="add del">
          <ac:chgData name="Rastokina, Yelena" userId="0e289cde-f0f7-4f60-9f43-97e077b701f7" providerId="ADAL" clId="{F6C67F0E-1123-442E-B7EA-166CF807E078}" dt="2021-01-26T09:08:17.787" v="22" actId="26606"/>
          <ac:spMkLst>
            <pc:docMk/>
            <pc:sldMk cId="1395701167" sldId="262"/>
            <ac:spMk id="103" creationId="{A5A17FC0-D416-4C8B-A9E6-5924D352B986}"/>
          </ac:spMkLst>
        </pc:spChg>
        <pc:spChg chg="add del">
          <ac:chgData name="Rastokina, Yelena" userId="0e289cde-f0f7-4f60-9f43-97e077b701f7" providerId="ADAL" clId="{F6C67F0E-1123-442E-B7EA-166CF807E078}" dt="2021-01-26T09:08:21.813" v="24" actId="26606"/>
          <ac:spMkLst>
            <pc:docMk/>
            <pc:sldMk cId="1395701167" sldId="262"/>
            <ac:spMk id="110" creationId="{FA28AA74-07C1-441C-AFDB-3FEA62C3B51F}"/>
          </ac:spMkLst>
        </pc:spChg>
        <pc:spChg chg="add del">
          <ac:chgData name="Rastokina, Yelena" userId="0e289cde-f0f7-4f60-9f43-97e077b701f7" providerId="ADAL" clId="{F6C67F0E-1123-442E-B7EA-166CF807E078}" dt="2021-01-26T09:08:27.354" v="26" actId="26606"/>
          <ac:spMkLst>
            <pc:docMk/>
            <pc:sldMk cId="1395701167" sldId="262"/>
            <ac:spMk id="112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08:27.354" v="26" actId="26606"/>
          <ac:spMkLst>
            <pc:docMk/>
            <pc:sldMk cId="1395701167" sldId="262"/>
            <ac:spMk id="113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08:27.354" v="26" actId="26606"/>
          <ac:spMkLst>
            <pc:docMk/>
            <pc:sldMk cId="1395701167" sldId="262"/>
            <ac:spMk id="114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08:27.354" v="26" actId="26606"/>
          <ac:spMkLst>
            <pc:docMk/>
            <pc:sldMk cId="1395701167" sldId="262"/>
            <ac:spMk id="115" creationId="{C20267F5-D4E6-477A-A590-81F2ABD1B862}"/>
          </ac:spMkLst>
        </pc:spChg>
        <pc:spChg chg="add del">
          <ac:chgData name="Rastokina, Yelena" userId="0e289cde-f0f7-4f60-9f43-97e077b701f7" providerId="ADAL" clId="{F6C67F0E-1123-442E-B7EA-166CF807E078}" dt="2021-01-26T09:08:27.354" v="26" actId="26606"/>
          <ac:spMkLst>
            <pc:docMk/>
            <pc:sldMk cId="1395701167" sldId="262"/>
            <ac:spMk id="116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08:27.354" v="26" actId="26606"/>
          <ac:spMkLst>
            <pc:docMk/>
            <pc:sldMk cId="1395701167" sldId="262"/>
            <ac:spMk id="117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08:29.114" v="28" actId="26606"/>
          <ac:spMkLst>
            <pc:docMk/>
            <pc:sldMk cId="1395701167" sldId="262"/>
            <ac:spMk id="119" creationId="{0C498D70-E3F3-491D-AD66-F47DEC818355}"/>
          </ac:spMkLst>
        </pc:spChg>
        <pc:spChg chg="add del">
          <ac:chgData name="Rastokina, Yelena" userId="0e289cde-f0f7-4f60-9f43-97e077b701f7" providerId="ADAL" clId="{F6C67F0E-1123-442E-B7EA-166CF807E078}" dt="2021-01-26T09:08:29.114" v="28" actId="26606"/>
          <ac:spMkLst>
            <pc:docMk/>
            <pc:sldMk cId="1395701167" sldId="262"/>
            <ac:spMk id="120" creationId="{593AFE2C-42B2-4C01-B3C4-EFFC4FA674D2}"/>
          </ac:spMkLst>
        </pc:spChg>
        <pc:spChg chg="add del">
          <ac:chgData name="Rastokina, Yelena" userId="0e289cde-f0f7-4f60-9f43-97e077b701f7" providerId="ADAL" clId="{F6C67F0E-1123-442E-B7EA-166CF807E078}" dt="2021-01-26T09:08:29.114" v="28" actId="26606"/>
          <ac:spMkLst>
            <pc:docMk/>
            <pc:sldMk cId="1395701167" sldId="262"/>
            <ac:spMk id="121" creationId="{59C1EA7D-CC54-4A0A-B26F-2D24CAF26639}"/>
          </ac:spMkLst>
        </pc:spChg>
        <pc:spChg chg="add del">
          <ac:chgData name="Rastokina, Yelena" userId="0e289cde-f0f7-4f60-9f43-97e077b701f7" providerId="ADAL" clId="{F6C67F0E-1123-442E-B7EA-166CF807E078}" dt="2021-01-26T09:08:29.114" v="28" actId="26606"/>
          <ac:spMkLst>
            <pc:docMk/>
            <pc:sldMk cId="1395701167" sldId="262"/>
            <ac:spMk id="122" creationId="{8791BC3C-724D-4C71-96CA-E85CE9C86537}"/>
          </ac:spMkLst>
        </pc:spChg>
        <pc:spChg chg="add del">
          <ac:chgData name="Rastokina, Yelena" userId="0e289cde-f0f7-4f60-9f43-97e077b701f7" providerId="ADAL" clId="{F6C67F0E-1123-442E-B7EA-166CF807E078}" dt="2021-01-26T09:08:29.114" v="28" actId="26606"/>
          <ac:spMkLst>
            <pc:docMk/>
            <pc:sldMk cId="1395701167" sldId="262"/>
            <ac:spMk id="123" creationId="{6F813F29-DA0C-4A27-95C9-47F5D069002C}"/>
          </ac:spMkLst>
        </pc:spChg>
        <pc:spChg chg="add del">
          <ac:chgData name="Rastokina, Yelena" userId="0e289cde-f0f7-4f60-9f43-97e077b701f7" providerId="ADAL" clId="{F6C67F0E-1123-442E-B7EA-166CF807E078}" dt="2021-01-26T09:08:29.114" v="28" actId="26606"/>
          <ac:spMkLst>
            <pc:docMk/>
            <pc:sldMk cId="1395701167" sldId="262"/>
            <ac:spMk id="124" creationId="{39F66804-1CC4-4C70-B440-D0033952B189}"/>
          </ac:spMkLst>
        </pc:spChg>
        <pc:spChg chg="add del">
          <ac:chgData name="Rastokina, Yelena" userId="0e289cde-f0f7-4f60-9f43-97e077b701f7" providerId="ADAL" clId="{F6C67F0E-1123-442E-B7EA-166CF807E078}" dt="2021-01-26T09:08:43.164" v="30" actId="26606"/>
          <ac:spMkLst>
            <pc:docMk/>
            <pc:sldMk cId="1395701167" sldId="262"/>
            <ac:spMk id="126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08:43.164" v="30" actId="26606"/>
          <ac:spMkLst>
            <pc:docMk/>
            <pc:sldMk cId="1395701167" sldId="262"/>
            <ac:spMk id="127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08:43.164" v="30" actId="26606"/>
          <ac:spMkLst>
            <pc:docMk/>
            <pc:sldMk cId="1395701167" sldId="262"/>
            <ac:spMk id="128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08:43.164" v="30" actId="26606"/>
          <ac:spMkLst>
            <pc:docMk/>
            <pc:sldMk cId="1395701167" sldId="262"/>
            <ac:spMk id="129" creationId="{C20267F5-D4E6-477A-A590-81F2ABD1B862}"/>
          </ac:spMkLst>
        </pc:spChg>
        <pc:spChg chg="add del">
          <ac:chgData name="Rastokina, Yelena" userId="0e289cde-f0f7-4f60-9f43-97e077b701f7" providerId="ADAL" clId="{F6C67F0E-1123-442E-B7EA-166CF807E078}" dt="2021-01-26T09:08:43.164" v="30" actId="26606"/>
          <ac:spMkLst>
            <pc:docMk/>
            <pc:sldMk cId="1395701167" sldId="262"/>
            <ac:spMk id="130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08:43.164" v="30" actId="26606"/>
          <ac:spMkLst>
            <pc:docMk/>
            <pc:sldMk cId="1395701167" sldId="262"/>
            <ac:spMk id="131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08:47.509" v="32" actId="26606"/>
          <ac:spMkLst>
            <pc:docMk/>
            <pc:sldMk cId="1395701167" sldId="262"/>
            <ac:spMk id="133" creationId="{96918796-2918-40D6-BE3A-4600C47FCD42}"/>
          </ac:spMkLst>
        </pc:spChg>
        <pc:spChg chg="add">
          <ac:chgData name="Rastokina, Yelena" userId="0e289cde-f0f7-4f60-9f43-97e077b701f7" providerId="ADAL" clId="{F6C67F0E-1123-442E-B7EA-166CF807E078}" dt="2021-01-26T09:08:47.521" v="33" actId="26606"/>
          <ac:spMkLst>
            <pc:docMk/>
            <pc:sldMk cId="1395701167" sldId="262"/>
            <ac:spMk id="135" creationId="{F6E384F5-137A-40B1-97F0-694CC6ECD59C}"/>
          </ac:spMkLst>
        </pc:spChg>
        <pc:spChg chg="add">
          <ac:chgData name="Rastokina, Yelena" userId="0e289cde-f0f7-4f60-9f43-97e077b701f7" providerId="ADAL" clId="{F6C67F0E-1123-442E-B7EA-166CF807E078}" dt="2021-01-26T09:08:47.521" v="33" actId="26606"/>
          <ac:spMkLst>
            <pc:docMk/>
            <pc:sldMk cId="1395701167" sldId="262"/>
            <ac:spMk id="136" creationId="{9DBC4630-03DA-474F-BBCB-BA3AE6B317A4}"/>
          </ac:spMkLst>
        </pc:spChg>
        <pc:spChg chg="add">
          <ac:chgData name="Rastokina, Yelena" userId="0e289cde-f0f7-4f60-9f43-97e077b701f7" providerId="ADAL" clId="{F6C67F0E-1123-442E-B7EA-166CF807E078}" dt="2021-01-26T09:08:47.521" v="33" actId="26606"/>
          <ac:spMkLst>
            <pc:docMk/>
            <pc:sldMk cId="1395701167" sldId="262"/>
            <ac:spMk id="137" creationId="{78418A25-6EAC-4140-BFE6-284E1925B5EE}"/>
          </ac:spMkLst>
        </pc:spChg>
        <pc:spChg chg="add">
          <ac:chgData name="Rastokina, Yelena" userId="0e289cde-f0f7-4f60-9f43-97e077b701f7" providerId="ADAL" clId="{F6C67F0E-1123-442E-B7EA-166CF807E078}" dt="2021-01-26T09:08:47.521" v="33" actId="26606"/>
          <ac:spMkLst>
            <pc:docMk/>
            <pc:sldMk cId="1395701167" sldId="262"/>
            <ac:spMk id="138" creationId="{C20267F5-D4E6-477A-A590-81F2ABD1B862}"/>
          </ac:spMkLst>
        </pc:spChg>
        <pc:spChg chg="add">
          <ac:chgData name="Rastokina, Yelena" userId="0e289cde-f0f7-4f60-9f43-97e077b701f7" providerId="ADAL" clId="{F6C67F0E-1123-442E-B7EA-166CF807E078}" dt="2021-01-26T09:08:47.521" v="33" actId="26606"/>
          <ac:spMkLst>
            <pc:docMk/>
            <pc:sldMk cId="1395701167" sldId="262"/>
            <ac:spMk id="139" creationId="{6B9D64DB-4D5C-4A91-B45F-F301E3174F9F}"/>
          </ac:spMkLst>
        </pc:spChg>
        <pc:spChg chg="add">
          <ac:chgData name="Rastokina, Yelena" userId="0e289cde-f0f7-4f60-9f43-97e077b701f7" providerId="ADAL" clId="{F6C67F0E-1123-442E-B7EA-166CF807E078}" dt="2021-01-26T09:08:47.521" v="33" actId="26606"/>
          <ac:spMkLst>
            <pc:docMk/>
            <pc:sldMk cId="1395701167" sldId="262"/>
            <ac:spMk id="140" creationId="{CB14CE1B-4BC5-4EF2-BE3D-05E4F580B3DB}"/>
          </ac:spMkLst>
        </pc:spChg>
        <pc:grpChg chg="add del">
          <ac:chgData name="Rastokina, Yelena" userId="0e289cde-f0f7-4f60-9f43-97e077b701f7" providerId="ADAL" clId="{F6C67F0E-1123-442E-B7EA-166CF807E078}" dt="2021-01-26T09:08:47.521" v="33" actId="26606"/>
          <ac:grpSpMkLst>
            <pc:docMk/>
            <pc:sldMk cId="1395701167" sldId="262"/>
            <ac:grpSpMk id="51" creationId="{B57BDC17-F1B3-455F-BBF1-680AA1F25C06}"/>
          </ac:grpSpMkLst>
        </pc:grpChg>
        <pc:picChg chg="add mod ord">
          <ac:chgData name="Rastokina, Yelena" userId="0e289cde-f0f7-4f60-9f43-97e077b701f7" providerId="ADAL" clId="{F6C67F0E-1123-442E-B7EA-166CF807E078}" dt="2021-01-26T09:08:47.521" v="33" actId="26606"/>
          <ac:picMkLst>
            <pc:docMk/>
            <pc:sldMk cId="1395701167" sldId="262"/>
            <ac:picMk id="4" creationId="{ACB14CAC-049E-4158-9E53-5F5747D8AE94}"/>
          </ac:picMkLst>
        </pc:picChg>
        <pc:picChg chg="mod ord">
          <ac:chgData name="Rastokina, Yelena" userId="0e289cde-f0f7-4f60-9f43-97e077b701f7" providerId="ADAL" clId="{F6C67F0E-1123-442E-B7EA-166CF807E078}" dt="2021-01-26T09:08:47.521" v="33" actId="26606"/>
          <ac:picMkLst>
            <pc:docMk/>
            <pc:sldMk cId="1395701167" sldId="262"/>
            <ac:picMk id="5" creationId="{74CA6E7E-842F-47B3-B700-6E4AFD572FBE}"/>
          </ac:picMkLst>
        </pc:picChg>
        <pc:picChg chg="mod ord">
          <ac:chgData name="Rastokina, Yelena" userId="0e289cde-f0f7-4f60-9f43-97e077b701f7" providerId="ADAL" clId="{F6C67F0E-1123-442E-B7EA-166CF807E078}" dt="2021-01-26T09:08:47.521" v="33" actId="26606"/>
          <ac:picMkLst>
            <pc:docMk/>
            <pc:sldMk cId="1395701167" sldId="262"/>
            <ac:picMk id="6" creationId="{7F782115-E7F6-46A1-93CA-DCCB7A0DDD6E}"/>
          </ac:picMkLst>
        </pc:picChg>
        <pc:picChg chg="mod ord">
          <ac:chgData name="Rastokina, Yelena" userId="0e289cde-f0f7-4f60-9f43-97e077b701f7" providerId="ADAL" clId="{F6C67F0E-1123-442E-B7EA-166CF807E078}" dt="2021-01-26T09:08:47.521" v="33" actId="26606"/>
          <ac:picMkLst>
            <pc:docMk/>
            <pc:sldMk cId="1395701167" sldId="262"/>
            <ac:picMk id="7" creationId="{0C1ED878-BAD5-4B55-9DB2-41151722EB4C}"/>
          </ac:picMkLst>
        </pc:picChg>
        <pc:picChg chg="add mod ord">
          <ac:chgData name="Rastokina, Yelena" userId="0e289cde-f0f7-4f60-9f43-97e077b701f7" providerId="ADAL" clId="{F6C67F0E-1123-442E-B7EA-166CF807E078}" dt="2021-01-26T09:08:47.521" v="33" actId="26606"/>
          <ac:picMkLst>
            <pc:docMk/>
            <pc:sldMk cId="1395701167" sldId="262"/>
            <ac:picMk id="9" creationId="{E30D743F-06D9-4DA1-984C-95E1DE00725D}"/>
          </ac:picMkLst>
        </pc:picChg>
        <pc:picChg chg="add mod ord">
          <ac:chgData name="Rastokina, Yelena" userId="0e289cde-f0f7-4f60-9f43-97e077b701f7" providerId="ADAL" clId="{F6C67F0E-1123-442E-B7EA-166CF807E078}" dt="2021-01-26T09:08:47.521" v="33" actId="26606"/>
          <ac:picMkLst>
            <pc:docMk/>
            <pc:sldMk cId="1395701167" sldId="262"/>
            <ac:picMk id="11" creationId="{FBC9575E-30FB-411F-B41F-FE7661512363}"/>
          </ac:picMkLst>
        </pc:picChg>
        <pc:cxnChg chg="add del">
          <ac:chgData name="Rastokina, Yelena" userId="0e289cde-f0f7-4f60-9f43-97e077b701f7" providerId="ADAL" clId="{F6C67F0E-1123-442E-B7EA-166CF807E078}" dt="2021-01-26T09:08:11.537" v="20" actId="26606"/>
          <ac:cxnSpMkLst>
            <pc:docMk/>
            <pc:sldMk cId="1395701167" sldId="262"/>
            <ac:cxnSpMk id="97" creationId="{982DC870-E8E5-4050-B10C-CC24FC67E50A}"/>
          </ac:cxnSpMkLst>
        </pc:cxnChg>
        <pc:cxnChg chg="add del">
          <ac:chgData name="Rastokina, Yelena" userId="0e289cde-f0f7-4f60-9f43-97e077b701f7" providerId="ADAL" clId="{F6C67F0E-1123-442E-B7EA-166CF807E078}" dt="2021-01-26T09:08:11.537" v="20" actId="26606"/>
          <ac:cxnSpMkLst>
            <pc:docMk/>
            <pc:sldMk cId="1395701167" sldId="262"/>
            <ac:cxnSpMk id="98" creationId="{FF76A74F-C283-4DED-BD4D-086753B7CB00}"/>
          </ac:cxnSpMkLst>
        </pc:cxnChg>
        <pc:cxnChg chg="add del">
          <ac:chgData name="Rastokina, Yelena" userId="0e289cde-f0f7-4f60-9f43-97e077b701f7" providerId="ADAL" clId="{F6C67F0E-1123-442E-B7EA-166CF807E078}" dt="2021-01-26T09:08:11.537" v="20" actId="26606"/>
          <ac:cxnSpMkLst>
            <pc:docMk/>
            <pc:sldMk cId="1395701167" sldId="262"/>
            <ac:cxnSpMk id="99" creationId="{3B2791FB-B2F7-4BBE-B8D8-74C37FF9E85C}"/>
          </ac:cxnSpMkLst>
        </pc:cxnChg>
        <pc:cxnChg chg="add del">
          <ac:chgData name="Rastokina, Yelena" userId="0e289cde-f0f7-4f60-9f43-97e077b701f7" providerId="ADAL" clId="{F6C67F0E-1123-442E-B7EA-166CF807E078}" dt="2021-01-26T09:08:11.537" v="20" actId="26606"/>
          <ac:cxnSpMkLst>
            <pc:docMk/>
            <pc:sldMk cId="1395701167" sldId="262"/>
            <ac:cxnSpMk id="100" creationId="{9891B5DE-6811-4844-BB18-472A3F360EE5}"/>
          </ac:cxnSpMkLst>
        </pc:cxnChg>
        <pc:cxnChg chg="add del">
          <ac:chgData name="Rastokina, Yelena" userId="0e289cde-f0f7-4f60-9f43-97e077b701f7" providerId="ADAL" clId="{F6C67F0E-1123-442E-B7EA-166CF807E078}" dt="2021-01-26T09:08:11.537" v="20" actId="26606"/>
          <ac:cxnSpMkLst>
            <pc:docMk/>
            <pc:sldMk cId="1395701167" sldId="262"/>
            <ac:cxnSpMk id="101" creationId="{77A9CA3A-7216-41E0-B3CD-058077FD396D}"/>
          </ac:cxnSpMkLst>
        </pc:cxnChg>
        <pc:cxnChg chg="add del">
          <ac:chgData name="Rastokina, Yelena" userId="0e289cde-f0f7-4f60-9f43-97e077b701f7" providerId="ADAL" clId="{F6C67F0E-1123-442E-B7EA-166CF807E078}" dt="2021-01-26T09:08:17.787" v="22" actId="26606"/>
          <ac:cxnSpMkLst>
            <pc:docMk/>
            <pc:sldMk cId="1395701167" sldId="262"/>
            <ac:cxnSpMk id="104" creationId="{982DC870-E8E5-4050-B10C-CC24FC67E50A}"/>
          </ac:cxnSpMkLst>
        </pc:cxnChg>
        <pc:cxnChg chg="add del">
          <ac:chgData name="Rastokina, Yelena" userId="0e289cde-f0f7-4f60-9f43-97e077b701f7" providerId="ADAL" clId="{F6C67F0E-1123-442E-B7EA-166CF807E078}" dt="2021-01-26T09:08:17.787" v="22" actId="26606"/>
          <ac:cxnSpMkLst>
            <pc:docMk/>
            <pc:sldMk cId="1395701167" sldId="262"/>
            <ac:cxnSpMk id="105" creationId="{FF76A74F-C283-4DED-BD4D-086753B7CB00}"/>
          </ac:cxnSpMkLst>
        </pc:cxnChg>
        <pc:cxnChg chg="add del">
          <ac:chgData name="Rastokina, Yelena" userId="0e289cde-f0f7-4f60-9f43-97e077b701f7" providerId="ADAL" clId="{F6C67F0E-1123-442E-B7EA-166CF807E078}" dt="2021-01-26T09:08:17.787" v="22" actId="26606"/>
          <ac:cxnSpMkLst>
            <pc:docMk/>
            <pc:sldMk cId="1395701167" sldId="262"/>
            <ac:cxnSpMk id="106" creationId="{3B2791FB-B2F7-4BBE-B8D8-74C37FF9E85C}"/>
          </ac:cxnSpMkLst>
        </pc:cxnChg>
        <pc:cxnChg chg="add del">
          <ac:chgData name="Rastokina, Yelena" userId="0e289cde-f0f7-4f60-9f43-97e077b701f7" providerId="ADAL" clId="{F6C67F0E-1123-442E-B7EA-166CF807E078}" dt="2021-01-26T09:08:17.787" v="22" actId="26606"/>
          <ac:cxnSpMkLst>
            <pc:docMk/>
            <pc:sldMk cId="1395701167" sldId="262"/>
            <ac:cxnSpMk id="107" creationId="{9891B5DE-6811-4844-BB18-472A3F360EE5}"/>
          </ac:cxnSpMkLst>
        </pc:cxnChg>
        <pc:cxnChg chg="add del">
          <ac:chgData name="Rastokina, Yelena" userId="0e289cde-f0f7-4f60-9f43-97e077b701f7" providerId="ADAL" clId="{F6C67F0E-1123-442E-B7EA-166CF807E078}" dt="2021-01-26T09:08:17.787" v="22" actId="26606"/>
          <ac:cxnSpMkLst>
            <pc:docMk/>
            <pc:sldMk cId="1395701167" sldId="262"/>
            <ac:cxnSpMk id="108" creationId="{77A9CA3A-7216-41E0-B3CD-058077FD396D}"/>
          </ac:cxnSpMkLst>
        </pc:cxnChg>
      </pc:sldChg>
      <pc:sldChg chg="addSp delSp modSp new mod setBg setClrOvrMap">
        <pc:chgData name="Rastokina, Yelena" userId="0e289cde-f0f7-4f60-9f43-97e077b701f7" providerId="ADAL" clId="{F6C67F0E-1123-442E-B7EA-166CF807E078}" dt="2021-01-26T09:13:24.023" v="102" actId="26606"/>
        <pc:sldMkLst>
          <pc:docMk/>
          <pc:sldMk cId="2851171291" sldId="269"/>
        </pc:sldMkLst>
        <pc:spChg chg="mod ord">
          <ac:chgData name="Rastokina, Yelena" userId="0e289cde-f0f7-4f60-9f43-97e077b701f7" providerId="ADAL" clId="{F6C67F0E-1123-442E-B7EA-166CF807E078}" dt="2021-01-26T09:13:24.023" v="102" actId="26606"/>
          <ac:spMkLst>
            <pc:docMk/>
            <pc:sldMk cId="2851171291" sldId="269"/>
            <ac:spMk id="2" creationId="{30D64836-526E-4A9A-9F66-222B90F1A07F}"/>
          </ac:spMkLst>
        </pc:spChg>
        <pc:spChg chg="add del">
          <ac:chgData name="Rastokina, Yelena" userId="0e289cde-f0f7-4f60-9f43-97e077b701f7" providerId="ADAL" clId="{F6C67F0E-1123-442E-B7EA-166CF807E078}" dt="2021-01-26T09:12:00.114" v="69" actId="26606"/>
          <ac:spMkLst>
            <pc:docMk/>
            <pc:sldMk cId="2851171291" sldId="269"/>
            <ac:spMk id="11" creationId="{53F29798-D584-4792-9B62-3F5F5C36D619}"/>
          </ac:spMkLst>
        </pc:spChg>
        <pc:spChg chg="add del">
          <ac:chgData name="Rastokina, Yelena" userId="0e289cde-f0f7-4f60-9f43-97e077b701f7" providerId="ADAL" clId="{F6C67F0E-1123-442E-B7EA-166CF807E078}" dt="2021-01-26T09:12:03.788" v="71" actId="26606"/>
          <ac:spMkLst>
            <pc:docMk/>
            <pc:sldMk cId="2851171291" sldId="269"/>
            <ac:spMk id="13" creationId="{FA085277-BAF7-40CC-A608-B030CA969FE9}"/>
          </ac:spMkLst>
        </pc:spChg>
        <pc:spChg chg="add del">
          <ac:chgData name="Rastokina, Yelena" userId="0e289cde-f0f7-4f60-9f43-97e077b701f7" providerId="ADAL" clId="{F6C67F0E-1123-442E-B7EA-166CF807E078}" dt="2021-01-26T09:12:03.788" v="71" actId="26606"/>
          <ac:spMkLst>
            <pc:docMk/>
            <pc:sldMk cId="2851171291" sldId="269"/>
            <ac:spMk id="14" creationId="{2BE2D1B8-0887-4D2B-8C42-999040132B03}"/>
          </ac:spMkLst>
        </pc:spChg>
        <pc:spChg chg="add del">
          <ac:chgData name="Rastokina, Yelena" userId="0e289cde-f0f7-4f60-9f43-97e077b701f7" providerId="ADAL" clId="{F6C67F0E-1123-442E-B7EA-166CF807E078}" dt="2021-01-26T09:12:03.788" v="71" actId="26606"/>
          <ac:spMkLst>
            <pc:docMk/>
            <pc:sldMk cId="2851171291" sldId="269"/>
            <ac:spMk id="15" creationId="{64009F90-86BF-44AE-B0EB-D68140E0E0DA}"/>
          </ac:spMkLst>
        </pc:spChg>
        <pc:spChg chg="add del">
          <ac:chgData name="Rastokina, Yelena" userId="0e289cde-f0f7-4f60-9f43-97e077b701f7" providerId="ADAL" clId="{F6C67F0E-1123-442E-B7EA-166CF807E078}" dt="2021-01-26T09:12:07.954" v="73" actId="26606"/>
          <ac:spMkLst>
            <pc:docMk/>
            <pc:sldMk cId="2851171291" sldId="269"/>
            <ac:spMk id="19" creationId="{80A4B931-B7F0-403E-9F40-8A4054A04FC8}"/>
          </ac:spMkLst>
        </pc:spChg>
        <pc:spChg chg="add del">
          <ac:chgData name="Rastokina, Yelena" userId="0e289cde-f0f7-4f60-9f43-97e077b701f7" providerId="ADAL" clId="{F6C67F0E-1123-442E-B7EA-166CF807E078}" dt="2021-01-26T09:12:07.954" v="73" actId="26606"/>
          <ac:spMkLst>
            <pc:docMk/>
            <pc:sldMk cId="2851171291" sldId="269"/>
            <ac:spMk id="20" creationId="{4CEAF602-346E-4A18-BDCE-F489E035CFF7}"/>
          </ac:spMkLst>
        </pc:spChg>
        <pc:spChg chg="add del">
          <ac:chgData name="Rastokina, Yelena" userId="0e289cde-f0f7-4f60-9f43-97e077b701f7" providerId="ADAL" clId="{F6C67F0E-1123-442E-B7EA-166CF807E078}" dt="2021-01-26T09:12:07.954" v="73" actId="26606"/>
          <ac:spMkLst>
            <pc:docMk/>
            <pc:sldMk cId="2851171291" sldId="269"/>
            <ac:spMk id="21" creationId="{F74A1337-596D-453E-B873-BCF1760EE8DE}"/>
          </ac:spMkLst>
        </pc:spChg>
        <pc:spChg chg="add del">
          <ac:chgData name="Rastokina, Yelena" userId="0e289cde-f0f7-4f60-9f43-97e077b701f7" providerId="ADAL" clId="{F6C67F0E-1123-442E-B7EA-166CF807E078}" dt="2021-01-26T09:12:13.355" v="77" actId="26606"/>
          <ac:spMkLst>
            <pc:docMk/>
            <pc:sldMk cId="2851171291" sldId="269"/>
            <ac:spMk id="25" creationId="{9584E7D4-A2F5-41A9-A4AE-B84BD1346A6E}"/>
          </ac:spMkLst>
        </pc:spChg>
        <pc:spChg chg="add del">
          <ac:chgData name="Rastokina, Yelena" userId="0e289cde-f0f7-4f60-9f43-97e077b701f7" providerId="ADAL" clId="{F6C67F0E-1123-442E-B7EA-166CF807E078}" dt="2021-01-26T09:12:13.355" v="77" actId="26606"/>
          <ac:spMkLst>
            <pc:docMk/>
            <pc:sldMk cId="2851171291" sldId="269"/>
            <ac:spMk id="26" creationId="{912531D6-F318-49BD-859A-0B2B7159485B}"/>
          </ac:spMkLst>
        </pc:spChg>
        <pc:spChg chg="add del">
          <ac:chgData name="Rastokina, Yelena" userId="0e289cde-f0f7-4f60-9f43-97e077b701f7" providerId="ADAL" clId="{F6C67F0E-1123-442E-B7EA-166CF807E078}" dt="2021-01-26T09:12:13.355" v="77" actId="26606"/>
          <ac:spMkLst>
            <pc:docMk/>
            <pc:sldMk cId="2851171291" sldId="269"/>
            <ac:spMk id="27" creationId="{C3A78525-353D-47EB-B839-E380DBD7DE18}"/>
          </ac:spMkLst>
        </pc:spChg>
        <pc:spChg chg="add del">
          <ac:chgData name="Rastokina, Yelena" userId="0e289cde-f0f7-4f60-9f43-97e077b701f7" providerId="ADAL" clId="{F6C67F0E-1123-442E-B7EA-166CF807E078}" dt="2021-01-26T09:12:13.355" v="77" actId="26606"/>
          <ac:spMkLst>
            <pc:docMk/>
            <pc:sldMk cId="2851171291" sldId="269"/>
            <ac:spMk id="28" creationId="{6436C932-B8B8-4A70-8A0D-1A4AD0A9F20E}"/>
          </ac:spMkLst>
        </pc:spChg>
        <pc:spChg chg="add del">
          <ac:chgData name="Rastokina, Yelena" userId="0e289cde-f0f7-4f60-9f43-97e077b701f7" providerId="ADAL" clId="{F6C67F0E-1123-442E-B7EA-166CF807E078}" dt="2021-01-26T09:12:13.355" v="77" actId="26606"/>
          <ac:spMkLst>
            <pc:docMk/>
            <pc:sldMk cId="2851171291" sldId="269"/>
            <ac:spMk id="30" creationId="{BEC760C0-2D8A-4DE5-9990-FA96D59E535F}"/>
          </ac:spMkLst>
        </pc:spChg>
        <pc:spChg chg="add del">
          <ac:chgData name="Rastokina, Yelena" userId="0e289cde-f0f7-4f60-9f43-97e077b701f7" providerId="ADAL" clId="{F6C67F0E-1123-442E-B7EA-166CF807E078}" dt="2021-01-26T09:12:21.337" v="79" actId="26606"/>
          <ac:spMkLst>
            <pc:docMk/>
            <pc:sldMk cId="2851171291" sldId="269"/>
            <ac:spMk id="32" creationId="{F0618178-4B5C-46A4-9E68-052C31FA6E9A}"/>
          </ac:spMkLst>
        </pc:spChg>
        <pc:spChg chg="add del">
          <ac:chgData name="Rastokina, Yelena" userId="0e289cde-f0f7-4f60-9f43-97e077b701f7" providerId="ADAL" clId="{F6C67F0E-1123-442E-B7EA-166CF807E078}" dt="2021-01-26T09:12:30.783" v="81" actId="26606"/>
          <ac:spMkLst>
            <pc:docMk/>
            <pc:sldMk cId="2851171291" sldId="269"/>
            <ac:spMk id="35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12:30.783" v="81" actId="26606"/>
          <ac:spMkLst>
            <pc:docMk/>
            <pc:sldMk cId="2851171291" sldId="269"/>
            <ac:spMk id="36" creationId="{EBA87361-6D30-46E4-834B-719CF59055EA}"/>
          </ac:spMkLst>
        </pc:spChg>
        <pc:spChg chg="add del">
          <ac:chgData name="Rastokina, Yelena" userId="0e289cde-f0f7-4f60-9f43-97e077b701f7" providerId="ADAL" clId="{F6C67F0E-1123-442E-B7EA-166CF807E078}" dt="2021-01-26T09:12:30.783" v="81" actId="26606"/>
          <ac:spMkLst>
            <pc:docMk/>
            <pc:sldMk cId="2851171291" sldId="269"/>
            <ac:spMk id="37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12:30.783" v="81" actId="26606"/>
          <ac:spMkLst>
            <pc:docMk/>
            <pc:sldMk cId="2851171291" sldId="269"/>
            <ac:spMk id="38" creationId="{D89DB1C0-FEEC-4CB6-88B2-F9C5562E09D1}"/>
          </ac:spMkLst>
        </pc:spChg>
        <pc:spChg chg="add del">
          <ac:chgData name="Rastokina, Yelena" userId="0e289cde-f0f7-4f60-9f43-97e077b701f7" providerId="ADAL" clId="{F6C67F0E-1123-442E-B7EA-166CF807E078}" dt="2021-01-26T09:12:30.783" v="81" actId="26606"/>
          <ac:spMkLst>
            <pc:docMk/>
            <pc:sldMk cId="2851171291" sldId="269"/>
            <ac:spMk id="39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12:30.783" v="81" actId="26606"/>
          <ac:spMkLst>
            <pc:docMk/>
            <pc:sldMk cId="2851171291" sldId="269"/>
            <ac:spMk id="40" creationId="{08163D1C-ED91-4D5F-A33B-CF1256B270D4}"/>
          </ac:spMkLst>
        </pc:spChg>
        <pc:spChg chg="add del">
          <ac:chgData name="Rastokina, Yelena" userId="0e289cde-f0f7-4f60-9f43-97e077b701f7" providerId="ADAL" clId="{F6C67F0E-1123-442E-B7EA-166CF807E078}" dt="2021-01-26T09:12:30.783" v="81" actId="26606"/>
          <ac:spMkLst>
            <pc:docMk/>
            <pc:sldMk cId="2851171291" sldId="269"/>
            <ac:spMk id="41" creationId="{31103AB2-C090-458F-B752-294F23AFA8AD}"/>
          </ac:spMkLst>
        </pc:spChg>
        <pc:spChg chg="add del">
          <ac:chgData name="Rastokina, Yelena" userId="0e289cde-f0f7-4f60-9f43-97e077b701f7" providerId="ADAL" clId="{F6C67F0E-1123-442E-B7EA-166CF807E078}" dt="2021-01-26T09:12:30.783" v="81" actId="26606"/>
          <ac:spMkLst>
            <pc:docMk/>
            <pc:sldMk cId="2851171291" sldId="269"/>
            <ac:spMk id="42" creationId="{83D471F3-782A-4BA1-9CAB-FF5CDF0A75E0}"/>
          </ac:spMkLst>
        </pc:spChg>
        <pc:spChg chg="add del">
          <ac:chgData name="Rastokina, Yelena" userId="0e289cde-f0f7-4f60-9f43-97e077b701f7" providerId="ADAL" clId="{F6C67F0E-1123-442E-B7EA-166CF807E078}" dt="2021-01-26T09:12:33.430" v="83" actId="26606"/>
          <ac:spMkLst>
            <pc:docMk/>
            <pc:sldMk cId="2851171291" sldId="269"/>
            <ac:spMk id="44" creationId="{18F923FF-DD0C-4FD3-A1B4-68DFA511C82D}"/>
          </ac:spMkLst>
        </pc:spChg>
        <pc:spChg chg="add del">
          <ac:chgData name="Rastokina, Yelena" userId="0e289cde-f0f7-4f60-9f43-97e077b701f7" providerId="ADAL" clId="{F6C67F0E-1123-442E-B7EA-166CF807E078}" dt="2021-01-26T09:12:33.430" v="83" actId="26606"/>
          <ac:spMkLst>
            <pc:docMk/>
            <pc:sldMk cId="2851171291" sldId="269"/>
            <ac:spMk id="45" creationId="{114A821F-8663-46BA-8CC0-D4C44F639F3A}"/>
          </ac:spMkLst>
        </pc:spChg>
        <pc:spChg chg="add del">
          <ac:chgData name="Rastokina, Yelena" userId="0e289cde-f0f7-4f60-9f43-97e077b701f7" providerId="ADAL" clId="{F6C67F0E-1123-442E-B7EA-166CF807E078}" dt="2021-01-26T09:12:33.430" v="83" actId="26606"/>
          <ac:spMkLst>
            <pc:docMk/>
            <pc:sldMk cId="2851171291" sldId="269"/>
            <ac:spMk id="46" creationId="{67EF550F-47CE-4FB2-9DAC-12AD835C833D}"/>
          </ac:spMkLst>
        </pc:spChg>
        <pc:spChg chg="add del">
          <ac:chgData name="Rastokina, Yelena" userId="0e289cde-f0f7-4f60-9f43-97e077b701f7" providerId="ADAL" clId="{F6C67F0E-1123-442E-B7EA-166CF807E078}" dt="2021-01-26T09:12:49.587" v="90" actId="26606"/>
          <ac:spMkLst>
            <pc:docMk/>
            <pc:sldMk cId="2851171291" sldId="269"/>
            <ac:spMk id="48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12:49.587" v="90" actId="26606"/>
          <ac:spMkLst>
            <pc:docMk/>
            <pc:sldMk cId="2851171291" sldId="269"/>
            <ac:spMk id="49" creationId="{EBA87361-6D30-46E4-834B-719CF59055EA}"/>
          </ac:spMkLst>
        </pc:spChg>
        <pc:spChg chg="add del">
          <ac:chgData name="Rastokina, Yelena" userId="0e289cde-f0f7-4f60-9f43-97e077b701f7" providerId="ADAL" clId="{F6C67F0E-1123-442E-B7EA-166CF807E078}" dt="2021-01-26T09:12:49.587" v="90" actId="26606"/>
          <ac:spMkLst>
            <pc:docMk/>
            <pc:sldMk cId="2851171291" sldId="269"/>
            <ac:spMk id="50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12:49.587" v="90" actId="26606"/>
          <ac:spMkLst>
            <pc:docMk/>
            <pc:sldMk cId="2851171291" sldId="269"/>
            <ac:spMk id="51" creationId="{D89DB1C0-FEEC-4CB6-88B2-F9C5562E09D1}"/>
          </ac:spMkLst>
        </pc:spChg>
        <pc:spChg chg="add del">
          <ac:chgData name="Rastokina, Yelena" userId="0e289cde-f0f7-4f60-9f43-97e077b701f7" providerId="ADAL" clId="{F6C67F0E-1123-442E-B7EA-166CF807E078}" dt="2021-01-26T09:12:49.587" v="90" actId="26606"/>
          <ac:spMkLst>
            <pc:docMk/>
            <pc:sldMk cId="2851171291" sldId="269"/>
            <ac:spMk id="52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12:49.587" v="90" actId="26606"/>
          <ac:spMkLst>
            <pc:docMk/>
            <pc:sldMk cId="2851171291" sldId="269"/>
            <ac:spMk id="53" creationId="{08163D1C-ED91-4D5F-A33B-CF1256B270D4}"/>
          </ac:spMkLst>
        </pc:spChg>
        <pc:spChg chg="add del">
          <ac:chgData name="Rastokina, Yelena" userId="0e289cde-f0f7-4f60-9f43-97e077b701f7" providerId="ADAL" clId="{F6C67F0E-1123-442E-B7EA-166CF807E078}" dt="2021-01-26T09:12:49.587" v="90" actId="26606"/>
          <ac:spMkLst>
            <pc:docMk/>
            <pc:sldMk cId="2851171291" sldId="269"/>
            <ac:spMk id="54" creationId="{31103AB2-C090-458F-B752-294F23AFA8AD}"/>
          </ac:spMkLst>
        </pc:spChg>
        <pc:spChg chg="add del">
          <ac:chgData name="Rastokina, Yelena" userId="0e289cde-f0f7-4f60-9f43-97e077b701f7" providerId="ADAL" clId="{F6C67F0E-1123-442E-B7EA-166CF807E078}" dt="2021-01-26T09:12:49.587" v="90" actId="26606"/>
          <ac:spMkLst>
            <pc:docMk/>
            <pc:sldMk cId="2851171291" sldId="269"/>
            <ac:spMk id="55" creationId="{83D471F3-782A-4BA1-9CAB-FF5CDF0A75E0}"/>
          </ac:spMkLst>
        </pc:spChg>
        <pc:spChg chg="add del">
          <ac:chgData name="Rastokina, Yelena" userId="0e289cde-f0f7-4f60-9f43-97e077b701f7" providerId="ADAL" clId="{F6C67F0E-1123-442E-B7EA-166CF807E078}" dt="2021-01-26T09:12:45.901" v="87" actId="26606"/>
          <ac:spMkLst>
            <pc:docMk/>
            <pc:sldMk cId="2851171291" sldId="269"/>
            <ac:spMk id="60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12:45.901" v="87" actId="26606"/>
          <ac:spMkLst>
            <pc:docMk/>
            <pc:sldMk cId="2851171291" sldId="269"/>
            <ac:spMk id="62" creationId="{EBA87361-6D30-46E4-834B-719CF59055EA}"/>
          </ac:spMkLst>
        </pc:spChg>
        <pc:spChg chg="add del">
          <ac:chgData name="Rastokina, Yelena" userId="0e289cde-f0f7-4f60-9f43-97e077b701f7" providerId="ADAL" clId="{F6C67F0E-1123-442E-B7EA-166CF807E078}" dt="2021-01-26T09:12:45.901" v="87" actId="26606"/>
          <ac:spMkLst>
            <pc:docMk/>
            <pc:sldMk cId="2851171291" sldId="269"/>
            <ac:spMk id="64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12:45.901" v="87" actId="26606"/>
          <ac:spMkLst>
            <pc:docMk/>
            <pc:sldMk cId="2851171291" sldId="269"/>
            <ac:spMk id="66" creationId="{D89DB1C0-FEEC-4CB6-88B2-F9C5562E09D1}"/>
          </ac:spMkLst>
        </pc:spChg>
        <pc:spChg chg="add del">
          <ac:chgData name="Rastokina, Yelena" userId="0e289cde-f0f7-4f60-9f43-97e077b701f7" providerId="ADAL" clId="{F6C67F0E-1123-442E-B7EA-166CF807E078}" dt="2021-01-26T09:12:45.901" v="87" actId="26606"/>
          <ac:spMkLst>
            <pc:docMk/>
            <pc:sldMk cId="2851171291" sldId="269"/>
            <ac:spMk id="68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12:45.901" v="87" actId="26606"/>
          <ac:spMkLst>
            <pc:docMk/>
            <pc:sldMk cId="2851171291" sldId="269"/>
            <ac:spMk id="70" creationId="{08163D1C-ED91-4D5F-A33B-CF1256B270D4}"/>
          </ac:spMkLst>
        </pc:spChg>
        <pc:spChg chg="add del">
          <ac:chgData name="Rastokina, Yelena" userId="0e289cde-f0f7-4f60-9f43-97e077b701f7" providerId="ADAL" clId="{F6C67F0E-1123-442E-B7EA-166CF807E078}" dt="2021-01-26T09:12:45.901" v="87" actId="26606"/>
          <ac:spMkLst>
            <pc:docMk/>
            <pc:sldMk cId="2851171291" sldId="269"/>
            <ac:spMk id="72" creationId="{31103AB2-C090-458F-B752-294F23AFA8AD}"/>
          </ac:spMkLst>
        </pc:spChg>
        <pc:spChg chg="add del">
          <ac:chgData name="Rastokina, Yelena" userId="0e289cde-f0f7-4f60-9f43-97e077b701f7" providerId="ADAL" clId="{F6C67F0E-1123-442E-B7EA-166CF807E078}" dt="2021-01-26T09:12:45.901" v="87" actId="26606"/>
          <ac:spMkLst>
            <pc:docMk/>
            <pc:sldMk cId="2851171291" sldId="269"/>
            <ac:spMk id="74" creationId="{83D471F3-782A-4BA1-9CAB-FF5CDF0A75E0}"/>
          </ac:spMkLst>
        </pc:spChg>
        <pc:spChg chg="add del">
          <ac:chgData name="Rastokina, Yelena" userId="0e289cde-f0f7-4f60-9f43-97e077b701f7" providerId="ADAL" clId="{F6C67F0E-1123-442E-B7EA-166CF807E078}" dt="2021-01-26T09:12:49.576" v="89" actId="26606"/>
          <ac:spMkLst>
            <pc:docMk/>
            <pc:sldMk cId="2851171291" sldId="269"/>
            <ac:spMk id="76" creationId="{20CB0AEA-B839-46AC-B480-2175561FBD98}"/>
          </ac:spMkLst>
        </pc:spChg>
        <pc:spChg chg="add del">
          <ac:chgData name="Rastokina, Yelena" userId="0e289cde-f0f7-4f60-9f43-97e077b701f7" providerId="ADAL" clId="{F6C67F0E-1123-442E-B7EA-166CF807E078}" dt="2021-01-26T09:12:49.576" v="89" actId="26606"/>
          <ac:spMkLst>
            <pc:docMk/>
            <pc:sldMk cId="2851171291" sldId="269"/>
            <ac:spMk id="77" creationId="{BC3318E7-A970-4403-9682-E7D4299768B2}"/>
          </ac:spMkLst>
        </pc:spChg>
        <pc:spChg chg="add del">
          <ac:chgData name="Rastokina, Yelena" userId="0e289cde-f0f7-4f60-9f43-97e077b701f7" providerId="ADAL" clId="{F6C67F0E-1123-442E-B7EA-166CF807E078}" dt="2021-01-26T09:12:49.576" v="89" actId="26606"/>
          <ac:spMkLst>
            <pc:docMk/>
            <pc:sldMk cId="2851171291" sldId="269"/>
            <ac:spMk id="78" creationId="{3B50BB8F-1CF3-4420-A246-F2AE47F1770B}"/>
          </ac:spMkLst>
        </pc:spChg>
        <pc:spChg chg="add del">
          <ac:chgData name="Rastokina, Yelena" userId="0e289cde-f0f7-4f60-9f43-97e077b701f7" providerId="ADAL" clId="{F6C67F0E-1123-442E-B7EA-166CF807E078}" dt="2021-01-26T09:12:49.576" v="89" actId="26606"/>
          <ac:spMkLst>
            <pc:docMk/>
            <pc:sldMk cId="2851171291" sldId="269"/>
            <ac:spMk id="79" creationId="{7F871D6D-54EF-4FAA-A4E3-1F4D4F8D61CD}"/>
          </ac:spMkLst>
        </pc:spChg>
        <pc:spChg chg="add del">
          <ac:chgData name="Rastokina, Yelena" userId="0e289cde-f0f7-4f60-9f43-97e077b701f7" providerId="ADAL" clId="{F6C67F0E-1123-442E-B7EA-166CF807E078}" dt="2021-01-26T09:12:49.576" v="89" actId="26606"/>
          <ac:spMkLst>
            <pc:docMk/>
            <pc:sldMk cId="2851171291" sldId="269"/>
            <ac:spMk id="80" creationId="{6E6E2C1E-E9BB-473F-9B15-9231E36D85BD}"/>
          </ac:spMkLst>
        </pc:spChg>
        <pc:spChg chg="add del">
          <ac:chgData name="Rastokina, Yelena" userId="0e289cde-f0f7-4f60-9f43-97e077b701f7" providerId="ADAL" clId="{F6C67F0E-1123-442E-B7EA-166CF807E078}" dt="2021-01-26T09:12:49.576" v="89" actId="26606"/>
          <ac:spMkLst>
            <pc:docMk/>
            <pc:sldMk cId="2851171291" sldId="269"/>
            <ac:spMk id="81" creationId="{3864C5F7-9C3C-44B2-B562-3C9187F97FBD}"/>
          </ac:spMkLst>
        </pc:spChg>
        <pc:spChg chg="add del">
          <ac:chgData name="Rastokina, Yelena" userId="0e289cde-f0f7-4f60-9f43-97e077b701f7" providerId="ADAL" clId="{F6C67F0E-1123-442E-B7EA-166CF807E078}" dt="2021-01-26T09:12:49.576" v="89" actId="26606"/>
          <ac:spMkLst>
            <pc:docMk/>
            <pc:sldMk cId="2851171291" sldId="269"/>
            <ac:spMk id="82" creationId="{1C633F89-CD86-4B32-ACC7-76B3DFFBF0AA}"/>
          </ac:spMkLst>
        </pc:spChg>
        <pc:spChg chg="add del">
          <ac:chgData name="Rastokina, Yelena" userId="0e289cde-f0f7-4f60-9f43-97e077b701f7" providerId="ADAL" clId="{F6C67F0E-1123-442E-B7EA-166CF807E078}" dt="2021-01-26T09:12:49.576" v="89" actId="26606"/>
          <ac:spMkLst>
            <pc:docMk/>
            <pc:sldMk cId="2851171291" sldId="269"/>
            <ac:spMk id="83" creationId="{C684BB5A-9B2C-40C0-A8F4-C812CDB97C0E}"/>
          </ac:spMkLst>
        </pc:spChg>
        <pc:spChg chg="add del">
          <ac:chgData name="Rastokina, Yelena" userId="0e289cde-f0f7-4f60-9f43-97e077b701f7" providerId="ADAL" clId="{F6C67F0E-1123-442E-B7EA-166CF807E078}" dt="2021-01-26T09:13:24.023" v="102" actId="26606"/>
          <ac:spMkLst>
            <pc:docMk/>
            <pc:sldMk cId="2851171291" sldId="269"/>
            <ac:spMk id="85" creationId="{16F9E488-0718-4E1E-9D12-26779F606252}"/>
          </ac:spMkLst>
        </pc:spChg>
        <pc:spChg chg="add del">
          <ac:chgData name="Rastokina, Yelena" userId="0e289cde-f0f7-4f60-9f43-97e077b701f7" providerId="ADAL" clId="{F6C67F0E-1123-442E-B7EA-166CF807E078}" dt="2021-01-26T09:13:24.023" v="102" actId="26606"/>
          <ac:spMkLst>
            <pc:docMk/>
            <pc:sldMk cId="2851171291" sldId="269"/>
            <ac:spMk id="88" creationId="{91AFB7FD-C0D0-4D48-B008-DEA973A72607}"/>
          </ac:spMkLst>
        </pc:spChg>
        <pc:spChg chg="add del">
          <ac:chgData name="Rastokina, Yelena" userId="0e289cde-f0f7-4f60-9f43-97e077b701f7" providerId="ADAL" clId="{F6C67F0E-1123-442E-B7EA-166CF807E078}" dt="2021-01-26T09:13:24.023" v="102" actId="26606"/>
          <ac:spMkLst>
            <pc:docMk/>
            <pc:sldMk cId="2851171291" sldId="269"/>
            <ac:spMk id="89" creationId="{C06D11DA-88D8-46C1-A244-41C5A8A9EEEA}"/>
          </ac:spMkLst>
        </pc:spChg>
        <pc:spChg chg="add del">
          <ac:chgData name="Rastokina, Yelena" userId="0e289cde-f0f7-4f60-9f43-97e077b701f7" providerId="ADAL" clId="{F6C67F0E-1123-442E-B7EA-166CF807E078}" dt="2021-01-26T09:13:24.023" v="102" actId="26606"/>
          <ac:spMkLst>
            <pc:docMk/>
            <pc:sldMk cId="2851171291" sldId="269"/>
            <ac:spMk id="90" creationId="{9ED24E9E-3415-42C3-B58A-42D618995C17}"/>
          </ac:spMkLst>
        </pc:spChg>
        <pc:spChg chg="add del">
          <ac:chgData name="Rastokina, Yelena" userId="0e289cde-f0f7-4f60-9f43-97e077b701f7" providerId="ADAL" clId="{F6C67F0E-1123-442E-B7EA-166CF807E078}" dt="2021-01-26T09:13:24.023" v="102" actId="26606"/>
          <ac:spMkLst>
            <pc:docMk/>
            <pc:sldMk cId="2851171291" sldId="269"/>
            <ac:spMk id="91" creationId="{15882B67-4A02-4BCD-AD70-1D2B5F5EFB7D}"/>
          </ac:spMkLst>
        </pc:spChg>
        <pc:spChg chg="add del">
          <ac:chgData name="Rastokina, Yelena" userId="0e289cde-f0f7-4f60-9f43-97e077b701f7" providerId="ADAL" clId="{F6C67F0E-1123-442E-B7EA-166CF807E078}" dt="2021-01-26T09:13:08.117" v="93" actId="26606"/>
          <ac:spMkLst>
            <pc:docMk/>
            <pc:sldMk cId="2851171291" sldId="269"/>
            <ac:spMk id="96" creationId="{83FA766D-3260-4E0A-9E7F-A2C93DFF1932}"/>
          </ac:spMkLst>
        </pc:spChg>
        <pc:spChg chg="add del">
          <ac:chgData name="Rastokina, Yelena" userId="0e289cde-f0f7-4f60-9f43-97e077b701f7" providerId="ADAL" clId="{F6C67F0E-1123-442E-B7EA-166CF807E078}" dt="2021-01-26T09:13:08.117" v="93" actId="26606"/>
          <ac:spMkLst>
            <pc:docMk/>
            <pc:sldMk cId="2851171291" sldId="269"/>
            <ac:spMk id="98" creationId="{CB435A06-5FFD-4CF8-BE06-3796EC42003A}"/>
          </ac:spMkLst>
        </pc:spChg>
        <pc:spChg chg="add del">
          <ac:chgData name="Rastokina, Yelena" userId="0e289cde-f0f7-4f60-9f43-97e077b701f7" providerId="ADAL" clId="{F6C67F0E-1123-442E-B7EA-166CF807E078}" dt="2021-01-26T09:13:08.117" v="93" actId="26606"/>
          <ac:spMkLst>
            <pc:docMk/>
            <pc:sldMk cId="2851171291" sldId="269"/>
            <ac:spMk id="100" creationId="{5E10DA6E-C3FF-4539-BF84-4775BB7EC422}"/>
          </ac:spMkLst>
        </pc:spChg>
        <pc:spChg chg="add del">
          <ac:chgData name="Rastokina, Yelena" userId="0e289cde-f0f7-4f60-9f43-97e077b701f7" providerId="ADAL" clId="{F6C67F0E-1123-442E-B7EA-166CF807E078}" dt="2021-01-26T09:13:10.282" v="95" actId="26606"/>
          <ac:spMkLst>
            <pc:docMk/>
            <pc:sldMk cId="2851171291" sldId="269"/>
            <ac:spMk id="102" creationId="{F62B8A8C-A996-46DA-AB61-1A4DD707348F}"/>
          </ac:spMkLst>
        </pc:spChg>
        <pc:spChg chg="add del">
          <ac:chgData name="Rastokina, Yelena" userId="0e289cde-f0f7-4f60-9f43-97e077b701f7" providerId="ADAL" clId="{F6C67F0E-1123-442E-B7EA-166CF807E078}" dt="2021-01-26T09:13:10.282" v="95" actId="26606"/>
          <ac:spMkLst>
            <pc:docMk/>
            <pc:sldMk cId="2851171291" sldId="269"/>
            <ac:spMk id="103" creationId="{C6B8CC7F-3622-46E3-9272-E1956397D21B}"/>
          </ac:spMkLst>
        </pc:spChg>
        <pc:spChg chg="add del">
          <ac:chgData name="Rastokina, Yelena" userId="0e289cde-f0f7-4f60-9f43-97e077b701f7" providerId="ADAL" clId="{F6C67F0E-1123-442E-B7EA-166CF807E078}" dt="2021-01-26T09:13:10.282" v="95" actId="26606"/>
          <ac:spMkLst>
            <pc:docMk/>
            <pc:sldMk cId="2851171291" sldId="269"/>
            <ac:spMk id="104" creationId="{F429BE5F-6DE0-4144-A557-3BE62DC2D816}"/>
          </ac:spMkLst>
        </pc:spChg>
        <pc:spChg chg="add del">
          <ac:chgData name="Rastokina, Yelena" userId="0e289cde-f0f7-4f60-9f43-97e077b701f7" providerId="ADAL" clId="{F6C67F0E-1123-442E-B7EA-166CF807E078}" dt="2021-01-26T09:13:10.282" v="95" actId="26606"/>
          <ac:spMkLst>
            <pc:docMk/>
            <pc:sldMk cId="2851171291" sldId="269"/>
            <ac:spMk id="105" creationId="{F3FE55B4-2EE5-4A4A-AD80-1A14F660FEF5}"/>
          </ac:spMkLst>
        </pc:spChg>
        <pc:spChg chg="add del">
          <ac:chgData name="Rastokina, Yelena" userId="0e289cde-f0f7-4f60-9f43-97e077b701f7" providerId="ADAL" clId="{F6C67F0E-1123-442E-B7EA-166CF807E078}" dt="2021-01-26T09:13:10.282" v="95" actId="26606"/>
          <ac:spMkLst>
            <pc:docMk/>
            <pc:sldMk cId="2851171291" sldId="269"/>
            <ac:spMk id="106" creationId="{CE1EFC02-FB03-4241-83C8-4FBA4CAD6570}"/>
          </ac:spMkLst>
        </pc:spChg>
        <pc:spChg chg="add del">
          <ac:chgData name="Rastokina, Yelena" userId="0e289cde-f0f7-4f60-9f43-97e077b701f7" providerId="ADAL" clId="{F6C67F0E-1123-442E-B7EA-166CF807E078}" dt="2021-01-26T09:13:17.482" v="97" actId="26606"/>
          <ac:spMkLst>
            <pc:docMk/>
            <pc:sldMk cId="2851171291" sldId="269"/>
            <ac:spMk id="110" creationId="{247AB924-1B87-43FC-B7C7-B112D5C51A0E}"/>
          </ac:spMkLst>
        </pc:spChg>
        <pc:spChg chg="add del">
          <ac:chgData name="Rastokina, Yelena" userId="0e289cde-f0f7-4f60-9f43-97e077b701f7" providerId="ADAL" clId="{F6C67F0E-1123-442E-B7EA-166CF807E078}" dt="2021-01-26T09:13:20.885" v="99" actId="26606"/>
          <ac:spMkLst>
            <pc:docMk/>
            <pc:sldMk cId="2851171291" sldId="269"/>
            <ac:spMk id="114" creationId="{C6B8CC7F-3622-46E3-9272-E1956397D21B}"/>
          </ac:spMkLst>
        </pc:spChg>
        <pc:spChg chg="add del">
          <ac:chgData name="Rastokina, Yelena" userId="0e289cde-f0f7-4f60-9f43-97e077b701f7" providerId="ADAL" clId="{F6C67F0E-1123-442E-B7EA-166CF807E078}" dt="2021-01-26T09:13:20.885" v="99" actId="26606"/>
          <ac:spMkLst>
            <pc:docMk/>
            <pc:sldMk cId="2851171291" sldId="269"/>
            <ac:spMk id="115" creationId="{F3FE55B4-2EE5-4A4A-AD80-1A14F660FEF5}"/>
          </ac:spMkLst>
        </pc:spChg>
        <pc:spChg chg="add del">
          <ac:chgData name="Rastokina, Yelena" userId="0e289cde-f0f7-4f60-9f43-97e077b701f7" providerId="ADAL" clId="{F6C67F0E-1123-442E-B7EA-166CF807E078}" dt="2021-01-26T09:13:20.885" v="99" actId="26606"/>
          <ac:spMkLst>
            <pc:docMk/>
            <pc:sldMk cId="2851171291" sldId="269"/>
            <ac:spMk id="117" creationId="{F62B8A8C-A996-46DA-AB61-1A4DD707348F}"/>
          </ac:spMkLst>
        </pc:spChg>
        <pc:spChg chg="add del">
          <ac:chgData name="Rastokina, Yelena" userId="0e289cde-f0f7-4f60-9f43-97e077b701f7" providerId="ADAL" clId="{F6C67F0E-1123-442E-B7EA-166CF807E078}" dt="2021-01-26T09:13:20.885" v="99" actId="26606"/>
          <ac:spMkLst>
            <pc:docMk/>
            <pc:sldMk cId="2851171291" sldId="269"/>
            <ac:spMk id="118" creationId="{F429BE5F-6DE0-4144-A557-3BE62DC2D816}"/>
          </ac:spMkLst>
        </pc:spChg>
        <pc:spChg chg="add del">
          <ac:chgData name="Rastokina, Yelena" userId="0e289cde-f0f7-4f60-9f43-97e077b701f7" providerId="ADAL" clId="{F6C67F0E-1123-442E-B7EA-166CF807E078}" dt="2021-01-26T09:13:20.885" v="99" actId="26606"/>
          <ac:spMkLst>
            <pc:docMk/>
            <pc:sldMk cId="2851171291" sldId="269"/>
            <ac:spMk id="119" creationId="{CE1EFC02-FB03-4241-83C8-4FBA4CAD6570}"/>
          </ac:spMkLst>
        </pc:spChg>
        <pc:spChg chg="add del">
          <ac:chgData name="Rastokina, Yelena" userId="0e289cde-f0f7-4f60-9f43-97e077b701f7" providerId="ADAL" clId="{F6C67F0E-1123-442E-B7EA-166CF807E078}" dt="2021-01-26T09:13:24.016" v="101" actId="26606"/>
          <ac:spMkLst>
            <pc:docMk/>
            <pc:sldMk cId="2851171291" sldId="269"/>
            <ac:spMk id="121" creationId="{0C45045A-6083-4B3E-956A-67582337527D}"/>
          </ac:spMkLst>
        </pc:spChg>
        <pc:spChg chg="add del">
          <ac:chgData name="Rastokina, Yelena" userId="0e289cde-f0f7-4f60-9f43-97e077b701f7" providerId="ADAL" clId="{F6C67F0E-1123-442E-B7EA-166CF807E078}" dt="2021-01-26T09:13:24.016" v="101" actId="26606"/>
          <ac:spMkLst>
            <pc:docMk/>
            <pc:sldMk cId="2851171291" sldId="269"/>
            <ac:spMk id="122" creationId="{42875DDC-0225-45F8-B745-78688F2D1ADC}"/>
          </ac:spMkLst>
        </pc:spChg>
        <pc:spChg chg="add del">
          <ac:chgData name="Rastokina, Yelena" userId="0e289cde-f0f7-4f60-9f43-97e077b701f7" providerId="ADAL" clId="{F6C67F0E-1123-442E-B7EA-166CF807E078}" dt="2021-01-26T09:13:24.016" v="101" actId="26606"/>
          <ac:spMkLst>
            <pc:docMk/>
            <pc:sldMk cId="2851171291" sldId="269"/>
            <ac:spMk id="123" creationId="{12617755-D451-4BAF-9B55-518297BFF42D}"/>
          </ac:spMkLst>
        </pc:spChg>
        <pc:spChg chg="add">
          <ac:chgData name="Rastokina, Yelena" userId="0e289cde-f0f7-4f60-9f43-97e077b701f7" providerId="ADAL" clId="{F6C67F0E-1123-442E-B7EA-166CF807E078}" dt="2021-01-26T09:13:24.023" v="102" actId="26606"/>
          <ac:spMkLst>
            <pc:docMk/>
            <pc:sldMk cId="2851171291" sldId="269"/>
            <ac:spMk id="125" creationId="{83FA766D-3260-4E0A-9E7F-A2C93DFF1932}"/>
          </ac:spMkLst>
        </pc:spChg>
        <pc:spChg chg="add">
          <ac:chgData name="Rastokina, Yelena" userId="0e289cde-f0f7-4f60-9f43-97e077b701f7" providerId="ADAL" clId="{F6C67F0E-1123-442E-B7EA-166CF807E078}" dt="2021-01-26T09:13:24.023" v="102" actId="26606"/>
          <ac:spMkLst>
            <pc:docMk/>
            <pc:sldMk cId="2851171291" sldId="269"/>
            <ac:spMk id="126" creationId="{CB435A06-5FFD-4CF8-BE06-3796EC42003A}"/>
          </ac:spMkLst>
        </pc:spChg>
        <pc:spChg chg="add">
          <ac:chgData name="Rastokina, Yelena" userId="0e289cde-f0f7-4f60-9f43-97e077b701f7" providerId="ADAL" clId="{F6C67F0E-1123-442E-B7EA-166CF807E078}" dt="2021-01-26T09:13:24.023" v="102" actId="26606"/>
          <ac:spMkLst>
            <pc:docMk/>
            <pc:sldMk cId="2851171291" sldId="269"/>
            <ac:spMk id="127" creationId="{5E10DA6E-C3FF-4539-BF84-4775BB7EC422}"/>
          </ac:spMkLst>
        </pc:spChg>
        <pc:grpChg chg="add del">
          <ac:chgData name="Rastokina, Yelena" userId="0e289cde-f0f7-4f60-9f43-97e077b701f7" providerId="ADAL" clId="{F6C67F0E-1123-442E-B7EA-166CF807E078}" dt="2021-01-26T09:13:24.023" v="102" actId="26606"/>
          <ac:grpSpMkLst>
            <pc:docMk/>
            <pc:sldMk cId="2851171291" sldId="269"/>
            <ac:grpSpMk id="86" creationId="{5CA4BCD1-F813-4A68-8727-7A3DE67AC57F}"/>
          </ac:grpSpMkLst>
        </pc:grpChg>
        <pc:picChg chg="add del mod ord">
          <ac:chgData name="Rastokina, Yelena" userId="0e289cde-f0f7-4f60-9f43-97e077b701f7" providerId="ADAL" clId="{F6C67F0E-1123-442E-B7EA-166CF807E078}" dt="2021-01-26T09:12:56.390" v="91" actId="478"/>
          <ac:picMkLst>
            <pc:docMk/>
            <pc:sldMk cId="2851171291" sldId="269"/>
            <ac:picMk id="3" creationId="{A1CC4F37-BA7D-472A-B483-5E54D34693B2}"/>
          </ac:picMkLst>
        </pc:picChg>
        <pc:picChg chg="add mod ord">
          <ac:chgData name="Rastokina, Yelena" userId="0e289cde-f0f7-4f60-9f43-97e077b701f7" providerId="ADAL" clId="{F6C67F0E-1123-442E-B7EA-166CF807E078}" dt="2021-01-26T09:13:24.023" v="102" actId="26606"/>
          <ac:picMkLst>
            <pc:docMk/>
            <pc:sldMk cId="2851171291" sldId="269"/>
            <ac:picMk id="4" creationId="{FA36D715-3B91-46C9-95F3-7E4C2CA8DF31}"/>
          </ac:picMkLst>
        </pc:picChg>
        <pc:picChg chg="add mod ord">
          <ac:chgData name="Rastokina, Yelena" userId="0e289cde-f0f7-4f60-9f43-97e077b701f7" providerId="ADAL" clId="{F6C67F0E-1123-442E-B7EA-166CF807E078}" dt="2021-01-26T09:13:24.023" v="102" actId="26606"/>
          <ac:picMkLst>
            <pc:docMk/>
            <pc:sldMk cId="2851171291" sldId="269"/>
            <ac:picMk id="5" creationId="{D96525AB-6973-443A-8ECD-A1F866232073}"/>
          </ac:picMkLst>
        </pc:picChg>
        <pc:picChg chg="add mod ord">
          <ac:chgData name="Rastokina, Yelena" userId="0e289cde-f0f7-4f60-9f43-97e077b701f7" providerId="ADAL" clId="{F6C67F0E-1123-442E-B7EA-166CF807E078}" dt="2021-01-26T09:13:24.023" v="102" actId="26606"/>
          <ac:picMkLst>
            <pc:docMk/>
            <pc:sldMk cId="2851171291" sldId="269"/>
            <ac:picMk id="6" creationId="{4192A99D-4BB8-49E0-A735-E9FBA7816B54}"/>
          </ac:picMkLst>
        </pc:picChg>
        <pc:picChg chg="add del">
          <ac:chgData name="Rastokina, Yelena" userId="0e289cde-f0f7-4f60-9f43-97e077b701f7" providerId="ADAL" clId="{F6C67F0E-1123-442E-B7EA-166CF807E078}" dt="2021-01-26T09:13:10.282" v="95" actId="26606"/>
          <ac:picMkLst>
            <pc:docMk/>
            <pc:sldMk cId="2851171291" sldId="269"/>
            <ac:picMk id="107" creationId="{7267E9C1-58F1-46EE-9BBE-108764BF9E2F}"/>
          </ac:picMkLst>
        </pc:picChg>
        <pc:picChg chg="add del">
          <ac:chgData name="Rastokina, Yelena" userId="0e289cde-f0f7-4f60-9f43-97e077b701f7" providerId="ADAL" clId="{F6C67F0E-1123-442E-B7EA-166CF807E078}" dt="2021-01-26T09:13:20.885" v="99" actId="26606"/>
          <ac:picMkLst>
            <pc:docMk/>
            <pc:sldMk cId="2851171291" sldId="269"/>
            <ac:picMk id="116" creationId="{7267E9C1-58F1-46EE-9BBE-108764BF9E2F}"/>
          </ac:picMkLst>
        </pc:picChg>
        <pc:cxnChg chg="add del">
          <ac:chgData name="Rastokina, Yelena" userId="0e289cde-f0f7-4f60-9f43-97e077b701f7" providerId="ADAL" clId="{F6C67F0E-1123-442E-B7EA-166CF807E078}" dt="2021-01-26T09:12:03.788" v="71" actId="26606"/>
          <ac:cxnSpMkLst>
            <pc:docMk/>
            <pc:sldMk cId="2851171291" sldId="269"/>
            <ac:cxnSpMk id="17" creationId="{14254369-4B26-4D6A-A4CD-BE3438297C30}"/>
          </ac:cxnSpMkLst>
        </pc:cxnChg>
        <pc:cxnChg chg="add del">
          <ac:chgData name="Rastokina, Yelena" userId="0e289cde-f0f7-4f60-9f43-97e077b701f7" providerId="ADAL" clId="{F6C67F0E-1123-442E-B7EA-166CF807E078}" dt="2021-01-26T09:12:10.252" v="75" actId="26606"/>
          <ac:cxnSpMkLst>
            <pc:docMk/>
            <pc:sldMk cId="2851171291" sldId="269"/>
            <ac:cxnSpMk id="23" creationId="{8733B210-462D-42A4-BA20-36743BB5E686}"/>
          </ac:cxnSpMkLst>
        </pc:cxnChg>
        <pc:cxnChg chg="add del">
          <ac:chgData name="Rastokina, Yelena" userId="0e289cde-f0f7-4f60-9f43-97e077b701f7" providerId="ADAL" clId="{F6C67F0E-1123-442E-B7EA-166CF807E078}" dt="2021-01-26T09:12:13.355" v="77" actId="26606"/>
          <ac:cxnSpMkLst>
            <pc:docMk/>
            <pc:sldMk cId="2851171291" sldId="269"/>
            <ac:cxnSpMk id="29" creationId="{02AD82C0-24F3-4083-849D-D281174AF259}"/>
          </ac:cxnSpMkLst>
        </pc:cxnChg>
        <pc:cxnChg chg="add del">
          <ac:chgData name="Rastokina, Yelena" userId="0e289cde-f0f7-4f60-9f43-97e077b701f7" providerId="ADAL" clId="{F6C67F0E-1123-442E-B7EA-166CF807E078}" dt="2021-01-26T09:12:21.337" v="79" actId="26606"/>
          <ac:cxnSpMkLst>
            <pc:docMk/>
            <pc:sldMk cId="2851171291" sldId="269"/>
            <ac:cxnSpMk id="33" creationId="{936FD40B-09C1-46D7-9E32-CC9BD7629FD2}"/>
          </ac:cxnSpMkLst>
        </pc:cxnChg>
        <pc:cxnChg chg="add del">
          <ac:chgData name="Rastokina, Yelena" userId="0e289cde-f0f7-4f60-9f43-97e077b701f7" providerId="ADAL" clId="{F6C67F0E-1123-442E-B7EA-166CF807E078}" dt="2021-01-26T09:13:17.482" v="97" actId="26606"/>
          <ac:cxnSpMkLst>
            <pc:docMk/>
            <pc:sldMk cId="2851171291" sldId="269"/>
            <ac:cxnSpMk id="109" creationId="{99AE2756-0FC4-4155-83E7-58AAAB63E757}"/>
          </ac:cxnSpMkLst>
        </pc:cxnChg>
        <pc:cxnChg chg="add del">
          <ac:chgData name="Rastokina, Yelena" userId="0e289cde-f0f7-4f60-9f43-97e077b701f7" providerId="ADAL" clId="{F6C67F0E-1123-442E-B7EA-166CF807E078}" dt="2021-01-26T09:13:17.482" v="97" actId="26606"/>
          <ac:cxnSpMkLst>
            <pc:docMk/>
            <pc:sldMk cId="2851171291" sldId="269"/>
            <ac:cxnSpMk id="111" creationId="{818DC98F-4057-4645-B948-F604F39A9CFE}"/>
          </ac:cxnSpMkLst>
        </pc:cxnChg>
        <pc:cxnChg chg="add del">
          <ac:chgData name="Rastokina, Yelena" userId="0e289cde-f0f7-4f60-9f43-97e077b701f7" providerId="ADAL" clId="{F6C67F0E-1123-442E-B7EA-166CF807E078}" dt="2021-01-26T09:13:17.482" v="97" actId="26606"/>
          <ac:cxnSpMkLst>
            <pc:docMk/>
            <pc:sldMk cId="2851171291" sldId="269"/>
            <ac:cxnSpMk id="112" creationId="{DAD2B705-4A9B-408D-AA80-4F41045E09DE}"/>
          </ac:cxnSpMkLst>
        </pc:cxnChg>
      </pc:sldChg>
      <pc:sldChg chg="new">
        <pc:chgData name="Rastokina, Yelena" userId="0e289cde-f0f7-4f60-9f43-97e077b701f7" providerId="ADAL" clId="{F6C67F0E-1123-442E-B7EA-166CF807E078}" dt="2021-01-26T09:13:42.162" v="103" actId="680"/>
        <pc:sldMkLst>
          <pc:docMk/>
          <pc:sldMk cId="2481047792" sldId="270"/>
        </pc:sldMkLst>
      </pc:sldChg>
      <pc:sldChg chg="addSp delSp modSp new mod setBg setClrOvrMap">
        <pc:chgData name="Rastokina, Yelena" userId="0e289cde-f0f7-4f60-9f43-97e077b701f7" providerId="ADAL" clId="{F6C67F0E-1123-442E-B7EA-166CF807E078}" dt="2021-01-26T09:15:56.092" v="165" actId="26606"/>
        <pc:sldMkLst>
          <pc:docMk/>
          <pc:sldMk cId="387959177" sldId="271"/>
        </pc:sldMkLst>
        <pc:spChg chg="mod">
          <ac:chgData name="Rastokina, Yelena" userId="0e289cde-f0f7-4f60-9f43-97e077b701f7" providerId="ADAL" clId="{F6C67F0E-1123-442E-B7EA-166CF807E078}" dt="2021-01-26T09:15:56.092" v="165" actId="26606"/>
          <ac:spMkLst>
            <pc:docMk/>
            <pc:sldMk cId="387959177" sldId="271"/>
            <ac:spMk id="2" creationId="{46751379-4B7F-4421-B3E6-1203EE3AF3D1}"/>
          </ac:spMkLst>
        </pc:spChg>
        <pc:spChg chg="add del">
          <ac:chgData name="Rastokina, Yelena" userId="0e289cde-f0f7-4f60-9f43-97e077b701f7" providerId="ADAL" clId="{F6C67F0E-1123-442E-B7EA-166CF807E078}" dt="2021-01-26T09:15:21.379" v="151" actId="26606"/>
          <ac:spMkLst>
            <pc:docMk/>
            <pc:sldMk cId="387959177" sldId="271"/>
            <ac:spMk id="10" creationId="{83FA766D-3260-4E0A-9E7F-A2C93DFF1932}"/>
          </ac:spMkLst>
        </pc:spChg>
        <pc:spChg chg="add del">
          <ac:chgData name="Rastokina, Yelena" userId="0e289cde-f0f7-4f60-9f43-97e077b701f7" providerId="ADAL" clId="{F6C67F0E-1123-442E-B7EA-166CF807E078}" dt="2021-01-26T09:15:21.379" v="151" actId="26606"/>
          <ac:spMkLst>
            <pc:docMk/>
            <pc:sldMk cId="387959177" sldId="271"/>
            <ac:spMk id="12" creationId="{CB435A06-5FFD-4CF8-BE06-3796EC42003A}"/>
          </ac:spMkLst>
        </pc:spChg>
        <pc:spChg chg="add del">
          <ac:chgData name="Rastokina, Yelena" userId="0e289cde-f0f7-4f60-9f43-97e077b701f7" providerId="ADAL" clId="{F6C67F0E-1123-442E-B7EA-166CF807E078}" dt="2021-01-26T09:15:21.379" v="151" actId="26606"/>
          <ac:spMkLst>
            <pc:docMk/>
            <pc:sldMk cId="387959177" sldId="271"/>
            <ac:spMk id="14" creationId="{5E10DA6E-C3FF-4539-BF84-4775BB7EC422}"/>
          </ac:spMkLst>
        </pc:spChg>
        <pc:spChg chg="add del">
          <ac:chgData name="Rastokina, Yelena" userId="0e289cde-f0f7-4f60-9f43-97e077b701f7" providerId="ADAL" clId="{F6C67F0E-1123-442E-B7EA-166CF807E078}" dt="2021-01-26T09:15:31.144" v="153" actId="26606"/>
          <ac:spMkLst>
            <pc:docMk/>
            <pc:sldMk cId="387959177" sldId="271"/>
            <ac:spMk id="16" creationId="{0C45045A-6083-4B3E-956A-67582337527D}"/>
          </ac:spMkLst>
        </pc:spChg>
        <pc:spChg chg="add del">
          <ac:chgData name="Rastokina, Yelena" userId="0e289cde-f0f7-4f60-9f43-97e077b701f7" providerId="ADAL" clId="{F6C67F0E-1123-442E-B7EA-166CF807E078}" dt="2021-01-26T09:15:31.144" v="153" actId="26606"/>
          <ac:spMkLst>
            <pc:docMk/>
            <pc:sldMk cId="387959177" sldId="271"/>
            <ac:spMk id="17" creationId="{42875DDC-0225-45F8-B745-78688F2D1ADC}"/>
          </ac:spMkLst>
        </pc:spChg>
        <pc:spChg chg="add del">
          <ac:chgData name="Rastokina, Yelena" userId="0e289cde-f0f7-4f60-9f43-97e077b701f7" providerId="ADAL" clId="{F6C67F0E-1123-442E-B7EA-166CF807E078}" dt="2021-01-26T09:15:31.144" v="153" actId="26606"/>
          <ac:spMkLst>
            <pc:docMk/>
            <pc:sldMk cId="387959177" sldId="271"/>
            <ac:spMk id="18" creationId="{12617755-D451-4BAF-9B55-518297BFF42D}"/>
          </ac:spMkLst>
        </pc:spChg>
        <pc:spChg chg="add del">
          <ac:chgData name="Rastokina, Yelena" userId="0e289cde-f0f7-4f60-9f43-97e077b701f7" providerId="ADAL" clId="{F6C67F0E-1123-442E-B7EA-166CF807E078}" dt="2021-01-26T09:15:35.431" v="155" actId="26606"/>
          <ac:spMkLst>
            <pc:docMk/>
            <pc:sldMk cId="387959177" sldId="271"/>
            <ac:spMk id="20" creationId="{1C4FDBE2-32F7-4AC4-A40C-C51C65B1D474}"/>
          </ac:spMkLst>
        </pc:spChg>
        <pc:spChg chg="add del">
          <ac:chgData name="Rastokina, Yelena" userId="0e289cde-f0f7-4f60-9f43-97e077b701f7" providerId="ADAL" clId="{F6C67F0E-1123-442E-B7EA-166CF807E078}" dt="2021-01-26T09:15:35.431" v="155" actId="26606"/>
          <ac:spMkLst>
            <pc:docMk/>
            <pc:sldMk cId="387959177" sldId="271"/>
            <ac:spMk id="21" creationId="{EBF4792E-DF83-4D24-9924-01EC30A32C89}"/>
          </ac:spMkLst>
        </pc:spChg>
        <pc:spChg chg="add del">
          <ac:chgData name="Rastokina, Yelena" userId="0e289cde-f0f7-4f60-9f43-97e077b701f7" providerId="ADAL" clId="{F6C67F0E-1123-442E-B7EA-166CF807E078}" dt="2021-01-26T09:15:35.431" v="155" actId="26606"/>
          <ac:spMkLst>
            <pc:docMk/>
            <pc:sldMk cId="387959177" sldId="271"/>
            <ac:spMk id="22" creationId="{15837328-A57C-47AA-B520-C83F4A6BD1E4}"/>
          </ac:spMkLst>
        </pc:spChg>
        <pc:spChg chg="add del">
          <ac:chgData name="Rastokina, Yelena" userId="0e289cde-f0f7-4f60-9f43-97e077b701f7" providerId="ADAL" clId="{F6C67F0E-1123-442E-B7EA-166CF807E078}" dt="2021-01-26T09:15:35.431" v="155" actId="26606"/>
          <ac:spMkLst>
            <pc:docMk/>
            <pc:sldMk cId="387959177" sldId="271"/>
            <ac:spMk id="23" creationId="{E2B33195-5BCA-4BB7-A82D-6739522687DD}"/>
          </ac:spMkLst>
        </pc:spChg>
        <pc:spChg chg="add del">
          <ac:chgData name="Rastokina, Yelena" userId="0e289cde-f0f7-4f60-9f43-97e077b701f7" providerId="ADAL" clId="{F6C67F0E-1123-442E-B7EA-166CF807E078}" dt="2021-01-26T09:15:35.431" v="155" actId="26606"/>
          <ac:spMkLst>
            <pc:docMk/>
            <pc:sldMk cId="387959177" sldId="271"/>
            <ac:spMk id="24" creationId="{8A03A6A2-7849-4179-B68F-C11DDDB231D4}"/>
          </ac:spMkLst>
        </pc:spChg>
        <pc:spChg chg="add del">
          <ac:chgData name="Rastokina, Yelena" userId="0e289cde-f0f7-4f60-9f43-97e077b701f7" providerId="ADAL" clId="{F6C67F0E-1123-442E-B7EA-166CF807E078}" dt="2021-01-26T09:15:56.092" v="165" actId="26606"/>
          <ac:spMkLst>
            <pc:docMk/>
            <pc:sldMk cId="387959177" sldId="271"/>
            <ac:spMk id="26" creationId="{0C45045A-6083-4B3E-956A-67582337527D}"/>
          </ac:spMkLst>
        </pc:spChg>
        <pc:spChg chg="add del">
          <ac:chgData name="Rastokina, Yelena" userId="0e289cde-f0f7-4f60-9f43-97e077b701f7" providerId="ADAL" clId="{F6C67F0E-1123-442E-B7EA-166CF807E078}" dt="2021-01-26T09:15:56.092" v="165" actId="26606"/>
          <ac:spMkLst>
            <pc:docMk/>
            <pc:sldMk cId="387959177" sldId="271"/>
            <ac:spMk id="27" creationId="{42875DDC-0225-45F8-B745-78688F2D1ADC}"/>
          </ac:spMkLst>
        </pc:spChg>
        <pc:spChg chg="add del">
          <ac:chgData name="Rastokina, Yelena" userId="0e289cde-f0f7-4f60-9f43-97e077b701f7" providerId="ADAL" clId="{F6C67F0E-1123-442E-B7EA-166CF807E078}" dt="2021-01-26T09:15:56.092" v="165" actId="26606"/>
          <ac:spMkLst>
            <pc:docMk/>
            <pc:sldMk cId="387959177" sldId="271"/>
            <ac:spMk id="28" creationId="{12617755-D451-4BAF-9B55-518297BFF42D}"/>
          </ac:spMkLst>
        </pc:spChg>
        <pc:spChg chg="add">
          <ac:chgData name="Rastokina, Yelena" userId="0e289cde-f0f7-4f60-9f43-97e077b701f7" providerId="ADAL" clId="{F6C67F0E-1123-442E-B7EA-166CF807E078}" dt="2021-01-26T09:15:56.092" v="165" actId="26606"/>
          <ac:spMkLst>
            <pc:docMk/>
            <pc:sldMk cId="387959177" sldId="271"/>
            <ac:spMk id="33" creationId="{83FA766D-3260-4E0A-9E7F-A2C93DFF1932}"/>
          </ac:spMkLst>
        </pc:spChg>
        <pc:spChg chg="add">
          <ac:chgData name="Rastokina, Yelena" userId="0e289cde-f0f7-4f60-9f43-97e077b701f7" providerId="ADAL" clId="{F6C67F0E-1123-442E-B7EA-166CF807E078}" dt="2021-01-26T09:15:56.092" v="165" actId="26606"/>
          <ac:spMkLst>
            <pc:docMk/>
            <pc:sldMk cId="387959177" sldId="271"/>
            <ac:spMk id="35" creationId="{CB435A06-5FFD-4CF8-BE06-3796EC42003A}"/>
          </ac:spMkLst>
        </pc:spChg>
        <pc:spChg chg="add">
          <ac:chgData name="Rastokina, Yelena" userId="0e289cde-f0f7-4f60-9f43-97e077b701f7" providerId="ADAL" clId="{F6C67F0E-1123-442E-B7EA-166CF807E078}" dt="2021-01-26T09:15:56.092" v="165" actId="26606"/>
          <ac:spMkLst>
            <pc:docMk/>
            <pc:sldMk cId="387959177" sldId="271"/>
            <ac:spMk id="37" creationId="{5E10DA6E-C3FF-4539-BF84-4775BB7EC422}"/>
          </ac:spMkLst>
        </pc:spChg>
        <pc:picChg chg="add mod ord">
          <ac:chgData name="Rastokina, Yelena" userId="0e289cde-f0f7-4f60-9f43-97e077b701f7" providerId="ADAL" clId="{F6C67F0E-1123-442E-B7EA-166CF807E078}" dt="2021-01-26T09:15:56.092" v="165" actId="26606"/>
          <ac:picMkLst>
            <pc:docMk/>
            <pc:sldMk cId="387959177" sldId="271"/>
            <ac:picMk id="3" creationId="{5499A067-6E7D-42A3-8BB9-754E8717BBF6}"/>
          </ac:picMkLst>
        </pc:picChg>
        <pc:picChg chg="add mod">
          <ac:chgData name="Rastokina, Yelena" userId="0e289cde-f0f7-4f60-9f43-97e077b701f7" providerId="ADAL" clId="{F6C67F0E-1123-442E-B7EA-166CF807E078}" dt="2021-01-26T09:15:56.092" v="165" actId="26606"/>
          <ac:picMkLst>
            <pc:docMk/>
            <pc:sldMk cId="387959177" sldId="271"/>
            <ac:picMk id="4" creationId="{7A7F7E34-6208-4FB2-ADCD-51A7F67A6463}"/>
          </ac:picMkLst>
        </pc:picChg>
        <pc:picChg chg="add mod ord">
          <ac:chgData name="Rastokina, Yelena" userId="0e289cde-f0f7-4f60-9f43-97e077b701f7" providerId="ADAL" clId="{F6C67F0E-1123-442E-B7EA-166CF807E078}" dt="2021-01-26T09:15:56.092" v="165" actId="26606"/>
          <ac:picMkLst>
            <pc:docMk/>
            <pc:sldMk cId="387959177" sldId="271"/>
            <ac:picMk id="5" creationId="{5DAD822A-84D6-401E-8F26-9ABF3D88F4B9}"/>
          </ac:picMkLst>
        </pc:picChg>
      </pc:sldChg>
      <pc:sldChg chg="modSp new mod">
        <pc:chgData name="Rastokina, Yelena" userId="0e289cde-f0f7-4f60-9f43-97e077b701f7" providerId="ADAL" clId="{F6C67F0E-1123-442E-B7EA-166CF807E078}" dt="2021-01-28T03:41:25.451" v="938" actId="5793"/>
        <pc:sldMkLst>
          <pc:docMk/>
          <pc:sldMk cId="2838840491" sldId="272"/>
        </pc:sldMkLst>
        <pc:spChg chg="mod">
          <ac:chgData name="Rastokina, Yelena" userId="0e289cde-f0f7-4f60-9f43-97e077b701f7" providerId="ADAL" clId="{F6C67F0E-1123-442E-B7EA-166CF807E078}" dt="2021-01-28T03:41:25.451" v="938" actId="5793"/>
          <ac:spMkLst>
            <pc:docMk/>
            <pc:sldMk cId="2838840491" sldId="272"/>
            <ac:spMk id="3" creationId="{1C1A1CA0-DE12-40EB-B78D-E70E0DADEF13}"/>
          </ac:spMkLst>
        </pc:spChg>
      </pc:sldChg>
      <pc:sldChg chg="new">
        <pc:chgData name="Rastokina, Yelena" userId="0e289cde-f0f7-4f60-9f43-97e077b701f7" providerId="ADAL" clId="{F6C67F0E-1123-442E-B7EA-166CF807E078}" dt="2021-01-26T09:16:12.816" v="167" actId="680"/>
        <pc:sldMkLst>
          <pc:docMk/>
          <pc:sldMk cId="3758978573" sldId="273"/>
        </pc:sldMkLst>
      </pc:sldChg>
      <pc:sldChg chg="addSp delSp modSp new mod setBg setClrOvrMap">
        <pc:chgData name="Rastokina, Yelena" userId="0e289cde-f0f7-4f60-9f43-97e077b701f7" providerId="ADAL" clId="{F6C67F0E-1123-442E-B7EA-166CF807E078}" dt="2021-01-26T09:29:29.208" v="406" actId="26606"/>
        <pc:sldMkLst>
          <pc:docMk/>
          <pc:sldMk cId="330691806" sldId="274"/>
        </pc:sldMkLst>
        <pc:spChg chg="mod ord">
          <ac:chgData name="Rastokina, Yelena" userId="0e289cde-f0f7-4f60-9f43-97e077b701f7" providerId="ADAL" clId="{F6C67F0E-1123-442E-B7EA-166CF807E078}" dt="2021-01-26T09:29:29.208" v="406" actId="26606"/>
          <ac:spMkLst>
            <pc:docMk/>
            <pc:sldMk cId="330691806" sldId="274"/>
            <ac:spMk id="2" creationId="{D088AA7F-524E-40F7-9384-B04A3196622D}"/>
          </ac:spMkLst>
        </pc:spChg>
        <pc:spChg chg="add del">
          <ac:chgData name="Rastokina, Yelena" userId="0e289cde-f0f7-4f60-9f43-97e077b701f7" providerId="ADAL" clId="{F6C67F0E-1123-442E-B7EA-166CF807E078}" dt="2021-01-26T09:23:07.196" v="273" actId="26606"/>
          <ac:spMkLst>
            <pc:docMk/>
            <pc:sldMk cId="330691806" sldId="274"/>
            <ac:spMk id="15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19:51.074" v="204" actId="26606"/>
          <ac:spMkLst>
            <pc:docMk/>
            <pc:sldMk cId="330691806" sldId="274"/>
            <ac:spMk id="16" creationId="{4351DFE5-F63D-4BE0-BDA9-E3EB88F01AA5}"/>
          </ac:spMkLst>
        </pc:spChg>
        <pc:spChg chg="add del">
          <ac:chgData name="Rastokina, Yelena" userId="0e289cde-f0f7-4f60-9f43-97e077b701f7" providerId="ADAL" clId="{F6C67F0E-1123-442E-B7EA-166CF807E078}" dt="2021-01-26T09:23:07.196" v="273" actId="26606"/>
          <ac:spMkLst>
            <pc:docMk/>
            <pc:sldMk cId="330691806" sldId="274"/>
            <ac:spMk id="17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23:07.196" v="273" actId="26606"/>
          <ac:spMkLst>
            <pc:docMk/>
            <pc:sldMk cId="330691806" sldId="274"/>
            <ac:spMk id="19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19:56.587" v="206" actId="26606"/>
          <ac:spMkLst>
            <pc:docMk/>
            <pc:sldMk cId="330691806" sldId="274"/>
            <ac:spMk id="20" creationId="{73DE2CFE-42F2-48F0-8706-5264E012B10C}"/>
          </ac:spMkLst>
        </pc:spChg>
        <pc:spChg chg="add del">
          <ac:chgData name="Rastokina, Yelena" userId="0e289cde-f0f7-4f60-9f43-97e077b701f7" providerId="ADAL" clId="{F6C67F0E-1123-442E-B7EA-166CF807E078}" dt="2021-01-26T09:23:07.196" v="273" actId="26606"/>
          <ac:spMkLst>
            <pc:docMk/>
            <pc:sldMk cId="330691806" sldId="274"/>
            <ac:spMk id="21" creationId="{C20267F5-D4E6-477A-A590-81F2ABD1B862}"/>
          </ac:spMkLst>
        </pc:spChg>
        <pc:spChg chg="add del">
          <ac:chgData name="Rastokina, Yelena" userId="0e289cde-f0f7-4f60-9f43-97e077b701f7" providerId="ADAL" clId="{F6C67F0E-1123-442E-B7EA-166CF807E078}" dt="2021-01-26T09:20:00.130" v="208" actId="26606"/>
          <ac:spMkLst>
            <pc:docMk/>
            <pc:sldMk cId="330691806" sldId="274"/>
            <ac:spMk id="22" creationId="{46C2E80F-49A6-4372-B103-219D417A55ED}"/>
          </ac:spMkLst>
        </pc:spChg>
        <pc:spChg chg="add del">
          <ac:chgData name="Rastokina, Yelena" userId="0e289cde-f0f7-4f60-9f43-97e077b701f7" providerId="ADAL" clId="{F6C67F0E-1123-442E-B7EA-166CF807E078}" dt="2021-01-26T09:23:07.196" v="273" actId="26606"/>
          <ac:spMkLst>
            <pc:docMk/>
            <pc:sldMk cId="330691806" sldId="274"/>
            <ac:spMk id="23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20:02.569" v="210" actId="26606"/>
          <ac:spMkLst>
            <pc:docMk/>
            <pc:sldMk cId="330691806" sldId="274"/>
            <ac:spMk id="24" creationId="{95724071-AC7B-4A67-934B-CD7F90745802}"/>
          </ac:spMkLst>
        </pc:spChg>
        <pc:spChg chg="add del">
          <ac:chgData name="Rastokina, Yelena" userId="0e289cde-f0f7-4f60-9f43-97e077b701f7" providerId="ADAL" clId="{F6C67F0E-1123-442E-B7EA-166CF807E078}" dt="2021-01-26T09:24:54.857" v="305" actId="26606"/>
          <ac:spMkLst>
            <pc:docMk/>
            <pc:sldMk cId="330691806" sldId="274"/>
            <ac:spMk id="25" creationId="{53F29798-D584-4792-9B62-3F5F5C36D619}"/>
          </ac:spMkLst>
        </pc:spChg>
        <pc:spChg chg="add del">
          <ac:chgData name="Rastokina, Yelena" userId="0e289cde-f0f7-4f60-9f43-97e077b701f7" providerId="ADAL" clId="{F6C67F0E-1123-442E-B7EA-166CF807E078}" dt="2021-01-26T09:21:51.262" v="256" actId="26606"/>
          <ac:spMkLst>
            <pc:docMk/>
            <pc:sldMk cId="330691806" sldId="274"/>
            <ac:spMk id="26" creationId="{FD451EE1-06AB-4684-8B7A-59133962CD21}"/>
          </ac:spMkLst>
        </pc:spChg>
        <pc:spChg chg="add del">
          <ac:chgData name="Rastokina, Yelena" userId="0e289cde-f0f7-4f60-9f43-97e077b701f7" providerId="ADAL" clId="{F6C67F0E-1123-442E-B7EA-166CF807E078}" dt="2021-01-26T09:21:51.262" v="256" actId="26606"/>
          <ac:spMkLst>
            <pc:docMk/>
            <pc:sldMk cId="330691806" sldId="274"/>
            <ac:spMk id="27" creationId="{E402D69F-ABEF-47E0-B154-C6656A2B3F24}"/>
          </ac:spMkLst>
        </pc:spChg>
        <pc:spChg chg="add del">
          <ac:chgData name="Rastokina, Yelena" userId="0e289cde-f0f7-4f60-9f43-97e077b701f7" providerId="ADAL" clId="{F6C67F0E-1123-442E-B7EA-166CF807E078}" dt="2021-01-26T09:23:07.196" v="273" actId="26606"/>
          <ac:spMkLst>
            <pc:docMk/>
            <pc:sldMk cId="330691806" sldId="274"/>
            <ac:spMk id="28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25:54.473" v="329" actId="26606"/>
          <ac:spMkLst>
            <pc:docMk/>
            <pc:sldMk cId="330691806" sldId="274"/>
            <ac:spMk id="29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23:15.403" v="275" actId="26606"/>
          <ac:spMkLst>
            <pc:docMk/>
            <pc:sldMk cId="330691806" sldId="274"/>
            <ac:spMk id="30" creationId="{6753252F-4873-4F63-801D-CC719279A7D5}"/>
          </ac:spMkLst>
        </pc:spChg>
        <pc:spChg chg="add del">
          <ac:chgData name="Rastokina, Yelena" userId="0e289cde-f0f7-4f60-9f43-97e077b701f7" providerId="ADAL" clId="{F6C67F0E-1123-442E-B7EA-166CF807E078}" dt="2021-01-26T09:23:15.403" v="275" actId="26606"/>
          <ac:spMkLst>
            <pc:docMk/>
            <pc:sldMk cId="330691806" sldId="274"/>
            <ac:spMk id="31" creationId="{047C8CCB-F95D-4249-92DD-651249D3535A}"/>
          </ac:spMkLst>
        </pc:spChg>
        <pc:spChg chg="add del">
          <ac:chgData name="Rastokina, Yelena" userId="0e289cde-f0f7-4f60-9f43-97e077b701f7" providerId="ADAL" clId="{F6C67F0E-1123-442E-B7EA-166CF807E078}" dt="2021-01-26T09:21:51.252" v="254" actId="26606"/>
          <ac:spMkLst>
            <pc:docMk/>
            <pc:sldMk cId="330691806" sldId="274"/>
            <ac:spMk id="32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23:20.138" v="277" actId="26606"/>
          <ac:spMkLst>
            <pc:docMk/>
            <pc:sldMk cId="330691806" sldId="274"/>
            <ac:spMk id="33" creationId="{928F64C6-FE22-4FC1-A763-DFCC514811BD}"/>
          </ac:spMkLst>
        </pc:spChg>
        <pc:spChg chg="add del">
          <ac:chgData name="Rastokina, Yelena" userId="0e289cde-f0f7-4f60-9f43-97e077b701f7" providerId="ADAL" clId="{F6C67F0E-1123-442E-B7EA-166CF807E078}" dt="2021-01-26T09:21:51.252" v="254" actId="26606"/>
          <ac:spMkLst>
            <pc:docMk/>
            <pc:sldMk cId="330691806" sldId="274"/>
            <ac:spMk id="34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21:51.252" v="254" actId="26606"/>
          <ac:spMkLst>
            <pc:docMk/>
            <pc:sldMk cId="330691806" sldId="274"/>
            <ac:spMk id="36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23:21.841" v="279" actId="26606"/>
          <ac:spMkLst>
            <pc:docMk/>
            <pc:sldMk cId="330691806" sldId="274"/>
            <ac:spMk id="37" creationId="{72018E1B-E0B9-4440-AFF3-4112E50A2763}"/>
          </ac:spMkLst>
        </pc:spChg>
        <pc:spChg chg="add del">
          <ac:chgData name="Rastokina, Yelena" userId="0e289cde-f0f7-4f60-9f43-97e077b701f7" providerId="ADAL" clId="{F6C67F0E-1123-442E-B7EA-166CF807E078}" dt="2021-01-26T09:21:51.252" v="254" actId="26606"/>
          <ac:spMkLst>
            <pc:docMk/>
            <pc:sldMk cId="330691806" sldId="274"/>
            <ac:spMk id="38" creationId="{C20267F5-D4E6-477A-A590-81F2ABD1B862}"/>
          </ac:spMkLst>
        </pc:spChg>
        <pc:spChg chg="add del">
          <ac:chgData name="Rastokina, Yelena" userId="0e289cde-f0f7-4f60-9f43-97e077b701f7" providerId="ADAL" clId="{F6C67F0E-1123-442E-B7EA-166CF807E078}" dt="2021-01-26T09:23:27.715" v="281" actId="26606"/>
          <ac:spMkLst>
            <pc:docMk/>
            <pc:sldMk cId="330691806" sldId="274"/>
            <ac:spMk id="39" creationId="{C20267F5-D4E6-477A-A590-81F2ABD1B862}"/>
          </ac:spMkLst>
        </pc:spChg>
        <pc:spChg chg="add del">
          <ac:chgData name="Rastokina, Yelena" userId="0e289cde-f0f7-4f60-9f43-97e077b701f7" providerId="ADAL" clId="{F6C67F0E-1123-442E-B7EA-166CF807E078}" dt="2021-01-26T09:21:51.252" v="254" actId="26606"/>
          <ac:spMkLst>
            <pc:docMk/>
            <pc:sldMk cId="330691806" sldId="274"/>
            <ac:spMk id="40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23:27.715" v="281" actId="26606"/>
          <ac:spMkLst>
            <pc:docMk/>
            <pc:sldMk cId="330691806" sldId="274"/>
            <ac:spMk id="41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21:51.252" v="254" actId="26606"/>
          <ac:spMkLst>
            <pc:docMk/>
            <pc:sldMk cId="330691806" sldId="274"/>
            <ac:spMk id="42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23:27.715" v="281" actId="26606"/>
          <ac:spMkLst>
            <pc:docMk/>
            <pc:sldMk cId="330691806" sldId="274"/>
            <ac:spMk id="43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23:27.715" v="281" actId="26606"/>
          <ac:spMkLst>
            <pc:docMk/>
            <pc:sldMk cId="330691806" sldId="274"/>
            <ac:spMk id="44" creationId="{DB6FE6A8-3E05-4C40-9190-B19BFD524416}"/>
          </ac:spMkLst>
        </pc:spChg>
        <pc:spChg chg="add del">
          <ac:chgData name="Rastokina, Yelena" userId="0e289cde-f0f7-4f60-9f43-97e077b701f7" providerId="ADAL" clId="{F6C67F0E-1123-442E-B7EA-166CF807E078}" dt="2021-01-26T09:23:27.715" v="281" actId="26606"/>
          <ac:spMkLst>
            <pc:docMk/>
            <pc:sldMk cId="330691806" sldId="274"/>
            <ac:spMk id="45" creationId="{38315451-BA4E-4F56-BA8A-9CCCA5A0DC22}"/>
          </ac:spMkLst>
        </pc:spChg>
        <pc:spChg chg="add del">
          <ac:chgData name="Rastokina, Yelena" userId="0e289cde-f0f7-4f60-9f43-97e077b701f7" providerId="ADAL" clId="{F6C67F0E-1123-442E-B7EA-166CF807E078}" dt="2021-01-26T09:23:27.715" v="281" actId="26606"/>
          <ac:spMkLst>
            <pc:docMk/>
            <pc:sldMk cId="330691806" sldId="274"/>
            <ac:spMk id="46" creationId="{5665E03E-3504-4366-BFC7-0CDEDC637069}"/>
          </ac:spMkLst>
        </pc:spChg>
        <pc:spChg chg="add del">
          <ac:chgData name="Rastokina, Yelena" userId="0e289cde-f0f7-4f60-9f43-97e077b701f7" providerId="ADAL" clId="{F6C67F0E-1123-442E-B7EA-166CF807E078}" dt="2021-01-26T09:21:51.234" v="251" actId="26606"/>
          <ac:spMkLst>
            <pc:docMk/>
            <pc:sldMk cId="330691806" sldId="274"/>
            <ac:spMk id="47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23:27.715" v="281" actId="26606"/>
          <ac:spMkLst>
            <pc:docMk/>
            <pc:sldMk cId="330691806" sldId="274"/>
            <ac:spMk id="48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21:51.234" v="251" actId="26606"/>
          <ac:spMkLst>
            <pc:docMk/>
            <pc:sldMk cId="330691806" sldId="274"/>
            <ac:spMk id="49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23:27.715" v="281" actId="26606"/>
          <ac:spMkLst>
            <pc:docMk/>
            <pc:sldMk cId="330691806" sldId="274"/>
            <ac:spMk id="50" creationId="{A9A95DA0-8F7C-4AB7-B890-22075705D2D3}"/>
          </ac:spMkLst>
        </pc:spChg>
        <pc:spChg chg="add del">
          <ac:chgData name="Rastokina, Yelena" userId="0e289cde-f0f7-4f60-9f43-97e077b701f7" providerId="ADAL" clId="{F6C67F0E-1123-442E-B7EA-166CF807E078}" dt="2021-01-26T09:21:51.234" v="251" actId="26606"/>
          <ac:spMkLst>
            <pc:docMk/>
            <pc:sldMk cId="330691806" sldId="274"/>
            <ac:spMk id="51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23:27.715" v="281" actId="26606"/>
          <ac:spMkLst>
            <pc:docMk/>
            <pc:sldMk cId="330691806" sldId="274"/>
            <ac:spMk id="52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21:51.234" v="251" actId="26606"/>
          <ac:spMkLst>
            <pc:docMk/>
            <pc:sldMk cId="330691806" sldId="274"/>
            <ac:spMk id="53" creationId="{C20267F5-D4E6-477A-A590-81F2ABD1B862}"/>
          </ac:spMkLst>
        </pc:spChg>
        <pc:spChg chg="add del">
          <ac:chgData name="Rastokina, Yelena" userId="0e289cde-f0f7-4f60-9f43-97e077b701f7" providerId="ADAL" clId="{F6C67F0E-1123-442E-B7EA-166CF807E078}" dt="2021-01-26T09:23:27.715" v="281" actId="26606"/>
          <ac:spMkLst>
            <pc:docMk/>
            <pc:sldMk cId="330691806" sldId="274"/>
            <ac:spMk id="54" creationId="{E2193FF3-0731-4CB1-A0ED-1F3321A42090}"/>
          </ac:spMkLst>
        </pc:spChg>
        <pc:spChg chg="add del">
          <ac:chgData name="Rastokina, Yelena" userId="0e289cde-f0f7-4f60-9f43-97e077b701f7" providerId="ADAL" clId="{F6C67F0E-1123-442E-B7EA-166CF807E078}" dt="2021-01-26T09:21:51.234" v="251" actId="26606"/>
          <ac:spMkLst>
            <pc:docMk/>
            <pc:sldMk cId="330691806" sldId="274"/>
            <ac:spMk id="55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23:27.715" v="281" actId="26606"/>
          <ac:spMkLst>
            <pc:docMk/>
            <pc:sldMk cId="330691806" sldId="274"/>
            <ac:spMk id="56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21:51.234" v="251" actId="26606"/>
          <ac:spMkLst>
            <pc:docMk/>
            <pc:sldMk cId="330691806" sldId="274"/>
            <ac:spMk id="57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23:27.715" v="281" actId="26606"/>
          <ac:spMkLst>
            <pc:docMk/>
            <pc:sldMk cId="330691806" sldId="274"/>
            <ac:spMk id="58" creationId="{A1CCC4E2-0E38-41AA-A1C5-DBB03438714F}"/>
          </ac:spMkLst>
        </pc:spChg>
        <pc:spChg chg="add del">
          <ac:chgData name="Rastokina, Yelena" userId="0e289cde-f0f7-4f60-9f43-97e077b701f7" providerId="ADAL" clId="{F6C67F0E-1123-442E-B7EA-166CF807E078}" dt="2021-01-26T09:25:54.473" v="329" actId="26606"/>
          <ac:spMkLst>
            <pc:docMk/>
            <pc:sldMk cId="330691806" sldId="274"/>
            <ac:spMk id="59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23:30.490" v="283" actId="26606"/>
          <ac:spMkLst>
            <pc:docMk/>
            <pc:sldMk cId="330691806" sldId="274"/>
            <ac:spMk id="60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23:30.490" v="283" actId="26606"/>
          <ac:spMkLst>
            <pc:docMk/>
            <pc:sldMk cId="330691806" sldId="274"/>
            <ac:spMk id="61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20:46.300" v="218" actId="26606"/>
          <ac:spMkLst>
            <pc:docMk/>
            <pc:sldMk cId="330691806" sldId="274"/>
            <ac:spMk id="62" creationId="{FD451EE1-06AB-4684-8B7A-59133962CD21}"/>
          </ac:spMkLst>
        </pc:spChg>
        <pc:spChg chg="add del">
          <ac:chgData name="Rastokina, Yelena" userId="0e289cde-f0f7-4f60-9f43-97e077b701f7" providerId="ADAL" clId="{F6C67F0E-1123-442E-B7EA-166CF807E078}" dt="2021-01-26T09:23:30.490" v="283" actId="26606"/>
          <ac:spMkLst>
            <pc:docMk/>
            <pc:sldMk cId="330691806" sldId="274"/>
            <ac:spMk id="63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20:46.300" v="218" actId="26606"/>
          <ac:spMkLst>
            <pc:docMk/>
            <pc:sldMk cId="330691806" sldId="274"/>
            <ac:spMk id="64" creationId="{E402D69F-ABEF-47E0-B154-C6656A2B3F24}"/>
          </ac:spMkLst>
        </pc:spChg>
        <pc:spChg chg="add del">
          <ac:chgData name="Rastokina, Yelena" userId="0e289cde-f0f7-4f60-9f43-97e077b701f7" providerId="ADAL" clId="{F6C67F0E-1123-442E-B7EA-166CF807E078}" dt="2021-01-26T09:23:30.490" v="283" actId="26606"/>
          <ac:spMkLst>
            <pc:docMk/>
            <pc:sldMk cId="330691806" sldId="274"/>
            <ac:spMk id="65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20:48.795" v="220" actId="26606"/>
          <ac:spMkLst>
            <pc:docMk/>
            <pc:sldMk cId="330691806" sldId="274"/>
            <ac:spMk id="66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20:48.795" v="220" actId="26606"/>
          <ac:spMkLst>
            <pc:docMk/>
            <pc:sldMk cId="330691806" sldId="274"/>
            <ac:spMk id="67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20:48.795" v="220" actId="26606"/>
          <ac:spMkLst>
            <pc:docMk/>
            <pc:sldMk cId="330691806" sldId="274"/>
            <ac:spMk id="68" creationId="{C20267F5-D4E6-477A-A590-81F2ABD1B862}"/>
          </ac:spMkLst>
        </pc:spChg>
        <pc:spChg chg="add del">
          <ac:chgData name="Rastokina, Yelena" userId="0e289cde-f0f7-4f60-9f43-97e077b701f7" providerId="ADAL" clId="{F6C67F0E-1123-442E-B7EA-166CF807E078}" dt="2021-01-26T09:20:48.795" v="220" actId="26606"/>
          <ac:spMkLst>
            <pc:docMk/>
            <pc:sldMk cId="330691806" sldId="274"/>
            <ac:spMk id="69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20:48.795" v="220" actId="26606"/>
          <ac:spMkLst>
            <pc:docMk/>
            <pc:sldMk cId="330691806" sldId="274"/>
            <ac:spMk id="70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23:30.490" v="283" actId="26606"/>
          <ac:spMkLst>
            <pc:docMk/>
            <pc:sldMk cId="330691806" sldId="274"/>
            <ac:spMk id="71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20:48.795" v="220" actId="26606"/>
          <ac:spMkLst>
            <pc:docMk/>
            <pc:sldMk cId="330691806" sldId="274"/>
            <ac:spMk id="72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23:33.203" v="285" actId="26606"/>
          <ac:spMkLst>
            <pc:docMk/>
            <pc:sldMk cId="330691806" sldId="274"/>
            <ac:spMk id="73" creationId="{FBC711EC-2569-4DB4-BE16-66EC29DBE5CC}"/>
          </ac:spMkLst>
        </pc:spChg>
        <pc:spChg chg="add del">
          <ac:chgData name="Rastokina, Yelena" userId="0e289cde-f0f7-4f60-9f43-97e077b701f7" providerId="ADAL" clId="{F6C67F0E-1123-442E-B7EA-166CF807E078}" dt="2021-01-26T09:20:55.795" v="222" actId="26606"/>
          <ac:spMkLst>
            <pc:docMk/>
            <pc:sldMk cId="330691806" sldId="274"/>
            <ac:spMk id="74" creationId="{928F64C6-FE22-4FC1-A763-DFCC514811BD}"/>
          </ac:spMkLst>
        </pc:spChg>
        <pc:spChg chg="add del">
          <ac:chgData name="Rastokina, Yelena" userId="0e289cde-f0f7-4f60-9f43-97e077b701f7" providerId="ADAL" clId="{F6C67F0E-1123-442E-B7EA-166CF807E078}" dt="2021-01-26T09:21:09.392" v="228" actId="26606"/>
          <ac:spMkLst>
            <pc:docMk/>
            <pc:sldMk cId="330691806" sldId="274"/>
            <ac:spMk id="76" creationId="{A9A95DA0-8F7C-4AB7-B890-22075705D2D3}"/>
          </ac:spMkLst>
        </pc:spChg>
        <pc:spChg chg="add del">
          <ac:chgData name="Rastokina, Yelena" userId="0e289cde-f0f7-4f60-9f43-97e077b701f7" providerId="ADAL" clId="{F6C67F0E-1123-442E-B7EA-166CF807E078}" dt="2021-01-26T09:21:02.324" v="224" actId="26606"/>
          <ac:spMkLst>
            <pc:docMk/>
            <pc:sldMk cId="330691806" sldId="274"/>
            <ac:spMk id="77" creationId="{42285737-90EE-47DC-AC80-8AE156B11969}"/>
          </ac:spMkLst>
        </pc:spChg>
        <pc:spChg chg="add del">
          <ac:chgData name="Rastokina, Yelena" userId="0e289cde-f0f7-4f60-9f43-97e077b701f7" providerId="ADAL" clId="{F6C67F0E-1123-442E-B7EA-166CF807E078}" dt="2021-01-26T09:23:41.311" v="287" actId="26606"/>
          <ac:spMkLst>
            <pc:docMk/>
            <pc:sldMk cId="330691806" sldId="274"/>
            <ac:spMk id="79" creationId="{928F64C6-FE22-4FC1-A763-DFCC514811BD}"/>
          </ac:spMkLst>
        </pc:spChg>
        <pc:spChg chg="add del">
          <ac:chgData name="Rastokina, Yelena" userId="0e289cde-f0f7-4f60-9f43-97e077b701f7" providerId="ADAL" clId="{F6C67F0E-1123-442E-B7EA-166CF807E078}" dt="2021-01-26T09:21:09.392" v="228" actId="26606"/>
          <ac:spMkLst>
            <pc:docMk/>
            <pc:sldMk cId="330691806" sldId="274"/>
            <ac:spMk id="80" creationId="{E2193FF3-0731-4CB1-A0ED-1F3321A42090}"/>
          </ac:spMkLst>
        </pc:spChg>
        <pc:spChg chg="add del">
          <ac:chgData name="Rastokina, Yelena" userId="0e289cde-f0f7-4f60-9f43-97e077b701f7" providerId="ADAL" clId="{F6C67F0E-1123-442E-B7EA-166CF807E078}" dt="2021-01-26T09:21:09.392" v="228" actId="26606"/>
          <ac:spMkLst>
            <pc:docMk/>
            <pc:sldMk cId="330691806" sldId="274"/>
            <ac:spMk id="82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25:54.473" v="329" actId="26606"/>
          <ac:spMkLst>
            <pc:docMk/>
            <pc:sldMk cId="330691806" sldId="274"/>
            <ac:spMk id="83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21:09.392" v="228" actId="26606"/>
          <ac:spMkLst>
            <pc:docMk/>
            <pc:sldMk cId="330691806" sldId="274"/>
            <ac:spMk id="84" creationId="{A1CCC4E2-0E38-41AA-A1C5-DBB03438714F}"/>
          </ac:spMkLst>
        </pc:spChg>
        <pc:spChg chg="add del">
          <ac:chgData name="Rastokina, Yelena" userId="0e289cde-f0f7-4f60-9f43-97e077b701f7" providerId="ADAL" clId="{F6C67F0E-1123-442E-B7EA-166CF807E078}" dt="2021-01-26T09:21:06.615" v="226" actId="26606"/>
          <ac:spMkLst>
            <pc:docMk/>
            <pc:sldMk cId="330691806" sldId="274"/>
            <ac:spMk id="85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21:06.615" v="226" actId="26606"/>
          <ac:spMkLst>
            <pc:docMk/>
            <pc:sldMk cId="330691806" sldId="274"/>
            <ac:spMk id="86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21:06.615" v="226" actId="26606"/>
          <ac:spMkLst>
            <pc:docMk/>
            <pc:sldMk cId="330691806" sldId="274"/>
            <ac:spMk id="87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21:06.615" v="226" actId="26606"/>
          <ac:spMkLst>
            <pc:docMk/>
            <pc:sldMk cId="330691806" sldId="274"/>
            <ac:spMk id="88" creationId="{C20267F5-D4E6-477A-A590-81F2ABD1B862}"/>
          </ac:spMkLst>
        </pc:spChg>
        <pc:spChg chg="add del">
          <ac:chgData name="Rastokina, Yelena" userId="0e289cde-f0f7-4f60-9f43-97e077b701f7" providerId="ADAL" clId="{F6C67F0E-1123-442E-B7EA-166CF807E078}" dt="2021-01-26T09:21:06.615" v="226" actId="26606"/>
          <ac:spMkLst>
            <pc:docMk/>
            <pc:sldMk cId="330691806" sldId="274"/>
            <ac:spMk id="89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21:06.615" v="226" actId="26606"/>
          <ac:spMkLst>
            <pc:docMk/>
            <pc:sldMk cId="330691806" sldId="274"/>
            <ac:spMk id="90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25:54.473" v="329" actId="26606"/>
          <ac:spMkLst>
            <pc:docMk/>
            <pc:sldMk cId="330691806" sldId="274"/>
            <ac:spMk id="91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21:09.392" v="228" actId="26606"/>
          <ac:spMkLst>
            <pc:docMk/>
            <pc:sldMk cId="330691806" sldId="274"/>
            <ac:spMk id="92" creationId="{C20267F5-D4E6-477A-A590-81F2ABD1B862}"/>
          </ac:spMkLst>
        </pc:spChg>
        <pc:spChg chg="add del">
          <ac:chgData name="Rastokina, Yelena" userId="0e289cde-f0f7-4f60-9f43-97e077b701f7" providerId="ADAL" clId="{F6C67F0E-1123-442E-B7EA-166CF807E078}" dt="2021-01-26T09:21:09.392" v="228" actId="26606"/>
          <ac:spMkLst>
            <pc:docMk/>
            <pc:sldMk cId="330691806" sldId="274"/>
            <ac:spMk id="93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21:09.392" v="228" actId="26606"/>
          <ac:spMkLst>
            <pc:docMk/>
            <pc:sldMk cId="330691806" sldId="274"/>
            <ac:spMk id="94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21:09.392" v="228" actId="26606"/>
          <ac:spMkLst>
            <pc:docMk/>
            <pc:sldMk cId="330691806" sldId="274"/>
            <ac:spMk id="95" creationId="{DB6FE6A8-3E05-4C40-9190-B19BFD524416}"/>
          </ac:spMkLst>
        </pc:spChg>
        <pc:spChg chg="add del">
          <ac:chgData name="Rastokina, Yelena" userId="0e289cde-f0f7-4f60-9f43-97e077b701f7" providerId="ADAL" clId="{F6C67F0E-1123-442E-B7EA-166CF807E078}" dt="2021-01-26T09:21:09.392" v="228" actId="26606"/>
          <ac:spMkLst>
            <pc:docMk/>
            <pc:sldMk cId="330691806" sldId="274"/>
            <ac:spMk id="96" creationId="{38315451-BA4E-4F56-BA8A-9CCCA5A0DC22}"/>
          </ac:spMkLst>
        </pc:spChg>
        <pc:spChg chg="add del">
          <ac:chgData name="Rastokina, Yelena" userId="0e289cde-f0f7-4f60-9f43-97e077b701f7" providerId="ADAL" clId="{F6C67F0E-1123-442E-B7EA-166CF807E078}" dt="2021-01-26T09:21:09.392" v="228" actId="26606"/>
          <ac:spMkLst>
            <pc:docMk/>
            <pc:sldMk cId="330691806" sldId="274"/>
            <ac:spMk id="97" creationId="{5665E03E-3504-4366-BFC7-0CDEDC637069}"/>
          </ac:spMkLst>
        </pc:spChg>
        <pc:spChg chg="add del">
          <ac:chgData name="Rastokina, Yelena" userId="0e289cde-f0f7-4f60-9f43-97e077b701f7" providerId="ADAL" clId="{F6C67F0E-1123-442E-B7EA-166CF807E078}" dt="2021-01-26T09:21:09.392" v="228" actId="26606"/>
          <ac:spMkLst>
            <pc:docMk/>
            <pc:sldMk cId="330691806" sldId="274"/>
            <ac:spMk id="98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21:09.392" v="228" actId="26606"/>
          <ac:spMkLst>
            <pc:docMk/>
            <pc:sldMk cId="330691806" sldId="274"/>
            <ac:spMk id="99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25:54.473" v="329" actId="26606"/>
          <ac:spMkLst>
            <pc:docMk/>
            <pc:sldMk cId="330691806" sldId="274"/>
            <ac:spMk id="100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21:12.246" v="230" actId="26606"/>
          <ac:spMkLst>
            <pc:docMk/>
            <pc:sldMk cId="330691806" sldId="274"/>
            <ac:spMk id="101" creationId="{3634A21A-3D5D-4DFA-99F4-16A031986540}"/>
          </ac:spMkLst>
        </pc:spChg>
        <pc:spChg chg="add del">
          <ac:chgData name="Rastokina, Yelena" userId="0e289cde-f0f7-4f60-9f43-97e077b701f7" providerId="ADAL" clId="{F6C67F0E-1123-442E-B7EA-166CF807E078}" dt="2021-01-26T09:25:08.242" v="308" actId="26606"/>
          <ac:spMkLst>
            <pc:docMk/>
            <pc:sldMk cId="330691806" sldId="274"/>
            <ac:spMk id="102" creationId="{928F64C6-FE22-4FC1-A763-DFCC514811BD}"/>
          </ac:spMkLst>
        </pc:spChg>
        <pc:spChg chg="add del">
          <ac:chgData name="Rastokina, Yelena" userId="0e289cde-f0f7-4f60-9f43-97e077b701f7" providerId="ADAL" clId="{F6C67F0E-1123-442E-B7EA-166CF807E078}" dt="2021-01-26T09:21:20.410" v="232" actId="26606"/>
          <ac:spMkLst>
            <pc:docMk/>
            <pc:sldMk cId="330691806" sldId="274"/>
            <ac:spMk id="103" creationId="{A5A17FC0-D416-4C8B-A9E6-5924D352B986}"/>
          </ac:spMkLst>
        </pc:spChg>
        <pc:spChg chg="add del">
          <ac:chgData name="Rastokina, Yelena" userId="0e289cde-f0f7-4f60-9f43-97e077b701f7" providerId="ADAL" clId="{F6C67F0E-1123-442E-B7EA-166CF807E078}" dt="2021-01-26T09:21:21.958" v="234" actId="26606"/>
          <ac:spMkLst>
            <pc:docMk/>
            <pc:sldMk cId="330691806" sldId="274"/>
            <ac:spMk id="110" creationId="{3634A21A-3D5D-4DFA-99F4-16A031986540}"/>
          </ac:spMkLst>
        </pc:spChg>
        <pc:spChg chg="add del">
          <ac:chgData name="Rastokina, Yelena" userId="0e289cde-f0f7-4f60-9f43-97e077b701f7" providerId="ADAL" clId="{F6C67F0E-1123-442E-B7EA-166CF807E078}" dt="2021-01-26T09:25:32.674" v="316" actId="26606"/>
          <ac:spMkLst>
            <pc:docMk/>
            <pc:sldMk cId="330691806" sldId="274"/>
            <ac:spMk id="111" creationId="{1208BC59-C84F-483F-80CD-FAEC74229B97}"/>
          </ac:spMkLst>
        </pc:spChg>
        <pc:spChg chg="add del">
          <ac:chgData name="Rastokina, Yelena" userId="0e289cde-f0f7-4f60-9f43-97e077b701f7" providerId="ADAL" clId="{F6C67F0E-1123-442E-B7EA-166CF807E078}" dt="2021-01-26T09:21:24.386" v="236" actId="26606"/>
          <ac:spMkLst>
            <pc:docMk/>
            <pc:sldMk cId="330691806" sldId="274"/>
            <ac:spMk id="112" creationId="{C20267F5-D4E6-477A-A590-81F2ABD1B862}"/>
          </ac:spMkLst>
        </pc:spChg>
        <pc:spChg chg="add del">
          <ac:chgData name="Rastokina, Yelena" userId="0e289cde-f0f7-4f60-9f43-97e077b701f7" providerId="ADAL" clId="{F6C67F0E-1123-442E-B7EA-166CF807E078}" dt="2021-01-26T09:21:24.386" v="236" actId="26606"/>
          <ac:spMkLst>
            <pc:docMk/>
            <pc:sldMk cId="330691806" sldId="274"/>
            <ac:spMk id="113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21:24.386" v="236" actId="26606"/>
          <ac:spMkLst>
            <pc:docMk/>
            <pc:sldMk cId="330691806" sldId="274"/>
            <ac:spMk id="114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21:24.386" v="236" actId="26606"/>
          <ac:spMkLst>
            <pc:docMk/>
            <pc:sldMk cId="330691806" sldId="274"/>
            <ac:spMk id="115" creationId="{DB6FE6A8-3E05-4C40-9190-B19BFD524416}"/>
          </ac:spMkLst>
        </pc:spChg>
        <pc:spChg chg="add del">
          <ac:chgData name="Rastokina, Yelena" userId="0e289cde-f0f7-4f60-9f43-97e077b701f7" providerId="ADAL" clId="{F6C67F0E-1123-442E-B7EA-166CF807E078}" dt="2021-01-26T09:21:24.386" v="236" actId="26606"/>
          <ac:spMkLst>
            <pc:docMk/>
            <pc:sldMk cId="330691806" sldId="274"/>
            <ac:spMk id="116" creationId="{38315451-BA4E-4F56-BA8A-9CCCA5A0DC22}"/>
          </ac:spMkLst>
        </pc:spChg>
        <pc:spChg chg="add del">
          <ac:chgData name="Rastokina, Yelena" userId="0e289cde-f0f7-4f60-9f43-97e077b701f7" providerId="ADAL" clId="{F6C67F0E-1123-442E-B7EA-166CF807E078}" dt="2021-01-26T09:21:24.386" v="236" actId="26606"/>
          <ac:spMkLst>
            <pc:docMk/>
            <pc:sldMk cId="330691806" sldId="274"/>
            <ac:spMk id="117" creationId="{5665E03E-3504-4366-BFC7-0CDEDC637069}"/>
          </ac:spMkLst>
        </pc:spChg>
        <pc:spChg chg="add del">
          <ac:chgData name="Rastokina, Yelena" userId="0e289cde-f0f7-4f60-9f43-97e077b701f7" providerId="ADAL" clId="{F6C67F0E-1123-442E-B7EA-166CF807E078}" dt="2021-01-26T09:21:24.386" v="236" actId="26606"/>
          <ac:spMkLst>
            <pc:docMk/>
            <pc:sldMk cId="330691806" sldId="274"/>
            <ac:spMk id="118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21:24.386" v="236" actId="26606"/>
          <ac:spMkLst>
            <pc:docMk/>
            <pc:sldMk cId="330691806" sldId="274"/>
            <ac:spMk id="119" creationId="{A9A95DA0-8F7C-4AB7-B890-22075705D2D3}"/>
          </ac:spMkLst>
        </pc:spChg>
        <pc:spChg chg="add del">
          <ac:chgData name="Rastokina, Yelena" userId="0e289cde-f0f7-4f60-9f43-97e077b701f7" providerId="ADAL" clId="{F6C67F0E-1123-442E-B7EA-166CF807E078}" dt="2021-01-26T09:21:24.386" v="236" actId="26606"/>
          <ac:spMkLst>
            <pc:docMk/>
            <pc:sldMk cId="330691806" sldId="274"/>
            <ac:spMk id="120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21:24.386" v="236" actId="26606"/>
          <ac:spMkLst>
            <pc:docMk/>
            <pc:sldMk cId="330691806" sldId="274"/>
            <ac:spMk id="121" creationId="{E2193FF3-0731-4CB1-A0ED-1F3321A42090}"/>
          </ac:spMkLst>
        </pc:spChg>
        <pc:spChg chg="add del">
          <ac:chgData name="Rastokina, Yelena" userId="0e289cde-f0f7-4f60-9f43-97e077b701f7" providerId="ADAL" clId="{F6C67F0E-1123-442E-B7EA-166CF807E078}" dt="2021-01-26T09:21:24.386" v="236" actId="26606"/>
          <ac:spMkLst>
            <pc:docMk/>
            <pc:sldMk cId="330691806" sldId="274"/>
            <ac:spMk id="122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21:24.386" v="236" actId="26606"/>
          <ac:spMkLst>
            <pc:docMk/>
            <pc:sldMk cId="330691806" sldId="274"/>
            <ac:spMk id="123" creationId="{A1CCC4E2-0E38-41AA-A1C5-DBB03438714F}"/>
          </ac:spMkLst>
        </pc:spChg>
        <pc:spChg chg="add del">
          <ac:chgData name="Rastokina, Yelena" userId="0e289cde-f0f7-4f60-9f43-97e077b701f7" providerId="ADAL" clId="{F6C67F0E-1123-442E-B7EA-166CF807E078}" dt="2021-01-26T09:25:14.549" v="310" actId="26606"/>
          <ac:spMkLst>
            <pc:docMk/>
            <pc:sldMk cId="330691806" sldId="274"/>
            <ac:spMk id="124" creationId="{42285737-90EE-47DC-AC80-8AE156B11969}"/>
          </ac:spMkLst>
        </pc:spChg>
        <pc:spChg chg="add del">
          <ac:chgData name="Rastokina, Yelena" userId="0e289cde-f0f7-4f60-9f43-97e077b701f7" providerId="ADAL" clId="{F6C67F0E-1123-442E-B7EA-166CF807E078}" dt="2021-01-26T09:21:51.227" v="250" actId="26606"/>
          <ac:spMkLst>
            <pc:docMk/>
            <pc:sldMk cId="330691806" sldId="274"/>
            <ac:spMk id="125" creationId="{FD451EE1-06AB-4684-8B7A-59133962CD21}"/>
          </ac:spMkLst>
        </pc:spChg>
        <pc:spChg chg="add del">
          <ac:chgData name="Rastokina, Yelena" userId="0e289cde-f0f7-4f60-9f43-97e077b701f7" providerId="ADAL" clId="{F6C67F0E-1123-442E-B7EA-166CF807E078}" dt="2021-01-26T09:21:51.227" v="250" actId="26606"/>
          <ac:spMkLst>
            <pc:docMk/>
            <pc:sldMk cId="330691806" sldId="274"/>
            <ac:spMk id="126" creationId="{E402D69F-ABEF-47E0-B154-C6656A2B3F24}"/>
          </ac:spMkLst>
        </pc:spChg>
        <pc:spChg chg="add del">
          <ac:chgData name="Rastokina, Yelena" userId="0e289cde-f0f7-4f60-9f43-97e077b701f7" providerId="ADAL" clId="{F6C67F0E-1123-442E-B7EA-166CF807E078}" dt="2021-01-26T09:21:40.330" v="242" actId="26606"/>
          <ac:spMkLst>
            <pc:docMk/>
            <pc:sldMk cId="330691806" sldId="274"/>
            <ac:spMk id="131" creationId="{FD451EE1-06AB-4684-8B7A-59133962CD21}"/>
          </ac:spMkLst>
        </pc:spChg>
        <pc:spChg chg="add del">
          <ac:chgData name="Rastokina, Yelena" userId="0e289cde-f0f7-4f60-9f43-97e077b701f7" providerId="ADAL" clId="{F6C67F0E-1123-442E-B7EA-166CF807E078}" dt="2021-01-26T09:21:40.330" v="242" actId="26606"/>
          <ac:spMkLst>
            <pc:docMk/>
            <pc:sldMk cId="330691806" sldId="274"/>
            <ac:spMk id="133" creationId="{E402D69F-ABEF-47E0-B154-C6656A2B3F24}"/>
          </ac:spMkLst>
        </pc:spChg>
        <pc:spChg chg="add del">
          <ac:chgData name="Rastokina, Yelena" userId="0e289cde-f0f7-4f60-9f43-97e077b701f7" providerId="ADAL" clId="{F6C67F0E-1123-442E-B7EA-166CF807E078}" dt="2021-01-26T09:21:42.442" v="244" actId="26606"/>
          <ac:spMkLst>
            <pc:docMk/>
            <pc:sldMk cId="330691806" sldId="274"/>
            <ac:spMk id="135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21:42.442" v="244" actId="26606"/>
          <ac:spMkLst>
            <pc:docMk/>
            <pc:sldMk cId="330691806" sldId="274"/>
            <ac:spMk id="136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21:42.442" v="244" actId="26606"/>
          <ac:spMkLst>
            <pc:docMk/>
            <pc:sldMk cId="330691806" sldId="274"/>
            <ac:spMk id="137" creationId="{C20267F5-D4E6-477A-A590-81F2ABD1B862}"/>
          </ac:spMkLst>
        </pc:spChg>
        <pc:spChg chg="add del">
          <ac:chgData name="Rastokina, Yelena" userId="0e289cde-f0f7-4f60-9f43-97e077b701f7" providerId="ADAL" clId="{F6C67F0E-1123-442E-B7EA-166CF807E078}" dt="2021-01-26T09:21:42.442" v="244" actId="26606"/>
          <ac:spMkLst>
            <pc:docMk/>
            <pc:sldMk cId="330691806" sldId="274"/>
            <ac:spMk id="138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21:42.442" v="244" actId="26606"/>
          <ac:spMkLst>
            <pc:docMk/>
            <pc:sldMk cId="330691806" sldId="274"/>
            <ac:spMk id="139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25:19.280" v="312" actId="26606"/>
          <ac:spMkLst>
            <pc:docMk/>
            <pc:sldMk cId="330691806" sldId="274"/>
            <ac:spMk id="140" creationId="{72018E1B-E0B9-4440-AFF3-4112E50A2763}"/>
          </ac:spMkLst>
        </pc:spChg>
        <pc:spChg chg="add del">
          <ac:chgData name="Rastokina, Yelena" userId="0e289cde-f0f7-4f60-9f43-97e077b701f7" providerId="ADAL" clId="{F6C67F0E-1123-442E-B7EA-166CF807E078}" dt="2021-01-26T09:21:42.442" v="244" actId="26606"/>
          <ac:spMkLst>
            <pc:docMk/>
            <pc:sldMk cId="330691806" sldId="274"/>
            <ac:spMk id="141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25:25.678" v="314" actId="26606"/>
          <ac:spMkLst>
            <pc:docMk/>
            <pc:sldMk cId="330691806" sldId="274"/>
            <ac:spMk id="142" creationId="{928F64C6-FE22-4FC1-A763-DFCC514811BD}"/>
          </ac:spMkLst>
        </pc:spChg>
        <pc:spChg chg="add del">
          <ac:chgData name="Rastokina, Yelena" userId="0e289cde-f0f7-4f60-9f43-97e077b701f7" providerId="ADAL" clId="{F6C67F0E-1123-442E-B7EA-166CF807E078}" dt="2021-01-26T09:21:46.831" v="246" actId="26606"/>
          <ac:spMkLst>
            <pc:docMk/>
            <pc:sldMk cId="330691806" sldId="274"/>
            <ac:spMk id="143" creationId="{72018E1B-E0B9-4440-AFF3-4112E50A2763}"/>
          </ac:spMkLst>
        </pc:spChg>
        <pc:spChg chg="add del">
          <ac:chgData name="Rastokina, Yelena" userId="0e289cde-f0f7-4f60-9f43-97e077b701f7" providerId="ADAL" clId="{F6C67F0E-1123-442E-B7EA-166CF807E078}" dt="2021-01-26T09:25:32.674" v="316" actId="26606"/>
          <ac:spMkLst>
            <pc:docMk/>
            <pc:sldMk cId="330691806" sldId="274"/>
            <ac:spMk id="146" creationId="{2E2D6188-24E5-426A-BB2A-3FA2D6B9C3EF}"/>
          </ac:spMkLst>
        </pc:spChg>
        <pc:spChg chg="add del">
          <ac:chgData name="Rastokina, Yelena" userId="0e289cde-f0f7-4f60-9f43-97e077b701f7" providerId="ADAL" clId="{F6C67F0E-1123-442E-B7EA-166CF807E078}" dt="2021-01-26T09:25:32.674" v="316" actId="26606"/>
          <ac:spMkLst>
            <pc:docMk/>
            <pc:sldMk cId="330691806" sldId="274"/>
            <ac:spMk id="147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25:32.674" v="316" actId="26606"/>
          <ac:spMkLst>
            <pc:docMk/>
            <pc:sldMk cId="330691806" sldId="274"/>
            <ac:spMk id="148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25:32.674" v="316" actId="26606"/>
          <ac:spMkLst>
            <pc:docMk/>
            <pc:sldMk cId="330691806" sldId="274"/>
            <ac:spMk id="149" creationId="{A1DABD52-05DF-4F31-AFB9-B330D8BE46FD}"/>
          </ac:spMkLst>
        </pc:spChg>
        <pc:spChg chg="add del">
          <ac:chgData name="Rastokina, Yelena" userId="0e289cde-f0f7-4f60-9f43-97e077b701f7" providerId="ADAL" clId="{F6C67F0E-1123-442E-B7EA-166CF807E078}" dt="2021-01-26T09:25:32.674" v="316" actId="26606"/>
          <ac:spMkLst>
            <pc:docMk/>
            <pc:sldMk cId="330691806" sldId="274"/>
            <ac:spMk id="150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25:32.674" v="316" actId="26606"/>
          <ac:spMkLst>
            <pc:docMk/>
            <pc:sldMk cId="330691806" sldId="274"/>
            <ac:spMk id="151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25:32.674" v="316" actId="26606"/>
          <ac:spMkLst>
            <pc:docMk/>
            <pc:sldMk cId="330691806" sldId="274"/>
            <ac:spMk id="152" creationId="{8E4F04B5-4D4A-4F70-8549-384AF535134B}"/>
          </ac:spMkLst>
        </pc:spChg>
        <pc:spChg chg="add del">
          <ac:chgData name="Rastokina, Yelena" userId="0e289cde-f0f7-4f60-9f43-97e077b701f7" providerId="ADAL" clId="{F6C67F0E-1123-442E-B7EA-166CF807E078}" dt="2021-01-26T09:25:32.674" v="316" actId="26606"/>
          <ac:spMkLst>
            <pc:docMk/>
            <pc:sldMk cId="330691806" sldId="274"/>
            <ac:spMk id="153" creationId="{0D14DB62-3EB3-452E-89EE-30B0CDB0C8F4}"/>
          </ac:spMkLst>
        </pc:spChg>
        <pc:spChg chg="add del">
          <ac:chgData name="Rastokina, Yelena" userId="0e289cde-f0f7-4f60-9f43-97e077b701f7" providerId="ADAL" clId="{F6C67F0E-1123-442E-B7EA-166CF807E078}" dt="2021-01-26T09:25:32.674" v="316" actId="26606"/>
          <ac:spMkLst>
            <pc:docMk/>
            <pc:sldMk cId="330691806" sldId="274"/>
            <ac:spMk id="154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25:36.473" v="318" actId="26606"/>
          <ac:spMkLst>
            <pc:docMk/>
            <pc:sldMk cId="330691806" sldId="274"/>
            <ac:spMk id="156" creationId="{928F64C6-FE22-4FC1-A763-DFCC514811BD}"/>
          </ac:spMkLst>
        </pc:spChg>
        <pc:spChg chg="add del">
          <ac:chgData name="Rastokina, Yelena" userId="0e289cde-f0f7-4f60-9f43-97e077b701f7" providerId="ADAL" clId="{F6C67F0E-1123-442E-B7EA-166CF807E078}" dt="2021-01-26T09:25:42.269" v="320" actId="26606"/>
          <ac:spMkLst>
            <pc:docMk/>
            <pc:sldMk cId="330691806" sldId="274"/>
            <ac:spMk id="159" creationId="{928F64C6-FE22-4FC1-A763-DFCC514811BD}"/>
          </ac:spMkLst>
        </pc:spChg>
        <pc:spChg chg="add del">
          <ac:chgData name="Rastokina, Yelena" userId="0e289cde-f0f7-4f60-9f43-97e077b701f7" providerId="ADAL" clId="{F6C67F0E-1123-442E-B7EA-166CF807E078}" dt="2021-01-26T09:25:43.446" v="322" actId="26606"/>
          <ac:spMkLst>
            <pc:docMk/>
            <pc:sldMk cId="330691806" sldId="274"/>
            <ac:spMk id="162" creationId="{928F64C6-FE22-4FC1-A763-DFCC514811BD}"/>
          </ac:spMkLst>
        </pc:spChg>
        <pc:spChg chg="add del">
          <ac:chgData name="Rastokina, Yelena" userId="0e289cde-f0f7-4f60-9f43-97e077b701f7" providerId="ADAL" clId="{F6C67F0E-1123-442E-B7EA-166CF807E078}" dt="2021-01-26T09:25:50.290" v="324" actId="26606"/>
          <ac:spMkLst>
            <pc:docMk/>
            <pc:sldMk cId="330691806" sldId="274"/>
            <ac:spMk id="165" creationId="{2E2D6188-24E5-426A-BB2A-3FA2D6B9C3EF}"/>
          </ac:spMkLst>
        </pc:spChg>
        <pc:spChg chg="add del">
          <ac:chgData name="Rastokina, Yelena" userId="0e289cde-f0f7-4f60-9f43-97e077b701f7" providerId="ADAL" clId="{F6C67F0E-1123-442E-B7EA-166CF807E078}" dt="2021-01-26T09:25:50.290" v="324" actId="26606"/>
          <ac:spMkLst>
            <pc:docMk/>
            <pc:sldMk cId="330691806" sldId="274"/>
            <ac:spMk id="166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25:50.290" v="324" actId="26606"/>
          <ac:spMkLst>
            <pc:docMk/>
            <pc:sldMk cId="330691806" sldId="274"/>
            <ac:spMk id="167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25:50.290" v="324" actId="26606"/>
          <ac:spMkLst>
            <pc:docMk/>
            <pc:sldMk cId="330691806" sldId="274"/>
            <ac:spMk id="168" creationId="{1208BC59-C84F-483F-80CD-FAEC74229B97}"/>
          </ac:spMkLst>
        </pc:spChg>
        <pc:spChg chg="add del">
          <ac:chgData name="Rastokina, Yelena" userId="0e289cde-f0f7-4f60-9f43-97e077b701f7" providerId="ADAL" clId="{F6C67F0E-1123-442E-B7EA-166CF807E078}" dt="2021-01-26T09:25:50.290" v="324" actId="26606"/>
          <ac:spMkLst>
            <pc:docMk/>
            <pc:sldMk cId="330691806" sldId="274"/>
            <ac:spMk id="169" creationId="{A1DABD52-05DF-4F31-AFB9-B330D8BE46FD}"/>
          </ac:spMkLst>
        </pc:spChg>
        <pc:spChg chg="add del">
          <ac:chgData name="Rastokina, Yelena" userId="0e289cde-f0f7-4f60-9f43-97e077b701f7" providerId="ADAL" clId="{F6C67F0E-1123-442E-B7EA-166CF807E078}" dt="2021-01-26T09:25:50.290" v="324" actId="26606"/>
          <ac:spMkLst>
            <pc:docMk/>
            <pc:sldMk cId="330691806" sldId="274"/>
            <ac:spMk id="170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25:50.290" v="324" actId="26606"/>
          <ac:spMkLst>
            <pc:docMk/>
            <pc:sldMk cId="330691806" sldId="274"/>
            <ac:spMk id="171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25:50.290" v="324" actId="26606"/>
          <ac:spMkLst>
            <pc:docMk/>
            <pc:sldMk cId="330691806" sldId="274"/>
            <ac:spMk id="172" creationId="{8E4F04B5-4D4A-4F70-8549-384AF535134B}"/>
          </ac:spMkLst>
        </pc:spChg>
        <pc:spChg chg="add del">
          <ac:chgData name="Rastokina, Yelena" userId="0e289cde-f0f7-4f60-9f43-97e077b701f7" providerId="ADAL" clId="{F6C67F0E-1123-442E-B7EA-166CF807E078}" dt="2021-01-26T09:25:50.290" v="324" actId="26606"/>
          <ac:spMkLst>
            <pc:docMk/>
            <pc:sldMk cId="330691806" sldId="274"/>
            <ac:spMk id="173" creationId="{0D14DB62-3EB3-452E-89EE-30B0CDB0C8F4}"/>
          </ac:spMkLst>
        </pc:spChg>
        <pc:spChg chg="add del">
          <ac:chgData name="Rastokina, Yelena" userId="0e289cde-f0f7-4f60-9f43-97e077b701f7" providerId="ADAL" clId="{F6C67F0E-1123-442E-B7EA-166CF807E078}" dt="2021-01-26T09:25:50.290" v="324" actId="26606"/>
          <ac:spMkLst>
            <pc:docMk/>
            <pc:sldMk cId="330691806" sldId="274"/>
            <ac:spMk id="174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25:51.966" v="326" actId="26606"/>
          <ac:spMkLst>
            <pc:docMk/>
            <pc:sldMk cId="330691806" sldId="274"/>
            <ac:spMk id="176" creationId="{928F64C6-FE22-4FC1-A763-DFCC514811BD}"/>
          </ac:spMkLst>
        </pc:spChg>
        <pc:spChg chg="add del">
          <ac:chgData name="Rastokina, Yelena" userId="0e289cde-f0f7-4f60-9f43-97e077b701f7" providerId="ADAL" clId="{F6C67F0E-1123-442E-B7EA-166CF807E078}" dt="2021-01-26T09:27:18.962" v="362" actId="26606"/>
          <ac:spMkLst>
            <pc:docMk/>
            <pc:sldMk cId="330691806" sldId="274"/>
            <ac:spMk id="178" creationId="{2E2D6188-24E5-426A-BB2A-3FA2D6B9C3EF}"/>
          </ac:spMkLst>
        </pc:spChg>
        <pc:spChg chg="add del">
          <ac:chgData name="Rastokina, Yelena" userId="0e289cde-f0f7-4f60-9f43-97e077b701f7" providerId="ADAL" clId="{F6C67F0E-1123-442E-B7EA-166CF807E078}" dt="2021-01-26T09:25:53.903" v="328" actId="26606"/>
          <ac:spMkLst>
            <pc:docMk/>
            <pc:sldMk cId="330691806" sldId="274"/>
            <ac:spMk id="179" creationId="{72018E1B-E0B9-4440-AFF3-4112E50A2763}"/>
          </ac:spMkLst>
        </pc:spChg>
        <pc:spChg chg="add del">
          <ac:chgData name="Rastokina, Yelena" userId="0e289cde-f0f7-4f60-9f43-97e077b701f7" providerId="ADAL" clId="{F6C67F0E-1123-442E-B7EA-166CF807E078}" dt="2021-01-26T09:27:18.962" v="362" actId="26606"/>
          <ac:spMkLst>
            <pc:docMk/>
            <pc:sldMk cId="330691806" sldId="274"/>
            <ac:spMk id="180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27:18.962" v="362" actId="26606"/>
          <ac:spMkLst>
            <pc:docMk/>
            <pc:sldMk cId="330691806" sldId="274"/>
            <ac:spMk id="181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27:18.962" v="362" actId="26606"/>
          <ac:spMkLst>
            <pc:docMk/>
            <pc:sldMk cId="330691806" sldId="274"/>
            <ac:spMk id="182" creationId="{1208BC59-C84F-483F-80CD-FAEC74229B97}"/>
          </ac:spMkLst>
        </pc:spChg>
        <pc:spChg chg="add del">
          <ac:chgData name="Rastokina, Yelena" userId="0e289cde-f0f7-4f60-9f43-97e077b701f7" providerId="ADAL" clId="{F6C67F0E-1123-442E-B7EA-166CF807E078}" dt="2021-01-26T09:27:18.962" v="362" actId="26606"/>
          <ac:spMkLst>
            <pc:docMk/>
            <pc:sldMk cId="330691806" sldId="274"/>
            <ac:spMk id="183" creationId="{A1DABD52-05DF-4F31-AFB9-B330D8BE46FD}"/>
          </ac:spMkLst>
        </pc:spChg>
        <pc:spChg chg="add del">
          <ac:chgData name="Rastokina, Yelena" userId="0e289cde-f0f7-4f60-9f43-97e077b701f7" providerId="ADAL" clId="{F6C67F0E-1123-442E-B7EA-166CF807E078}" dt="2021-01-26T09:27:18.962" v="362" actId="26606"/>
          <ac:spMkLst>
            <pc:docMk/>
            <pc:sldMk cId="330691806" sldId="274"/>
            <ac:spMk id="184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28:50.156" v="391" actId="26606"/>
          <ac:spMkLst>
            <pc:docMk/>
            <pc:sldMk cId="330691806" sldId="274"/>
            <ac:spMk id="185" creationId="{73DE2CFE-42F2-48F0-8706-5264E012B10C}"/>
          </ac:spMkLst>
        </pc:spChg>
        <pc:spChg chg="add del">
          <ac:chgData name="Rastokina, Yelena" userId="0e289cde-f0f7-4f60-9f43-97e077b701f7" providerId="ADAL" clId="{F6C67F0E-1123-442E-B7EA-166CF807E078}" dt="2021-01-26T09:27:18.962" v="362" actId="26606"/>
          <ac:spMkLst>
            <pc:docMk/>
            <pc:sldMk cId="330691806" sldId="274"/>
            <ac:spMk id="186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28:59.336" v="393" actId="26606"/>
          <ac:spMkLst>
            <pc:docMk/>
            <pc:sldMk cId="330691806" sldId="274"/>
            <ac:spMk id="187" creationId="{2E2D6188-24E5-426A-BB2A-3FA2D6B9C3EF}"/>
          </ac:spMkLst>
        </pc:spChg>
        <pc:spChg chg="add del">
          <ac:chgData name="Rastokina, Yelena" userId="0e289cde-f0f7-4f60-9f43-97e077b701f7" providerId="ADAL" clId="{F6C67F0E-1123-442E-B7EA-166CF807E078}" dt="2021-01-26T09:27:18.962" v="362" actId="26606"/>
          <ac:spMkLst>
            <pc:docMk/>
            <pc:sldMk cId="330691806" sldId="274"/>
            <ac:spMk id="188" creationId="{8E4F04B5-4D4A-4F70-8549-384AF535134B}"/>
          </ac:spMkLst>
        </pc:spChg>
        <pc:spChg chg="add del">
          <ac:chgData name="Rastokina, Yelena" userId="0e289cde-f0f7-4f60-9f43-97e077b701f7" providerId="ADAL" clId="{F6C67F0E-1123-442E-B7EA-166CF807E078}" dt="2021-01-26T09:28:59.336" v="393" actId="26606"/>
          <ac:spMkLst>
            <pc:docMk/>
            <pc:sldMk cId="330691806" sldId="274"/>
            <ac:spMk id="189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27:18.962" v="362" actId="26606"/>
          <ac:spMkLst>
            <pc:docMk/>
            <pc:sldMk cId="330691806" sldId="274"/>
            <ac:spMk id="190" creationId="{0D14DB62-3EB3-452E-89EE-30B0CDB0C8F4}"/>
          </ac:spMkLst>
        </pc:spChg>
        <pc:spChg chg="add del">
          <ac:chgData name="Rastokina, Yelena" userId="0e289cde-f0f7-4f60-9f43-97e077b701f7" providerId="ADAL" clId="{F6C67F0E-1123-442E-B7EA-166CF807E078}" dt="2021-01-26T09:28:59.336" v="393" actId="26606"/>
          <ac:spMkLst>
            <pc:docMk/>
            <pc:sldMk cId="330691806" sldId="274"/>
            <ac:spMk id="191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27:18.962" v="362" actId="26606"/>
          <ac:spMkLst>
            <pc:docMk/>
            <pc:sldMk cId="330691806" sldId="274"/>
            <ac:spMk id="192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28:59.336" v="393" actId="26606"/>
          <ac:spMkLst>
            <pc:docMk/>
            <pc:sldMk cId="330691806" sldId="274"/>
            <ac:spMk id="193" creationId="{1208BC59-C84F-483F-80CD-FAEC74229B97}"/>
          </ac:spMkLst>
        </pc:spChg>
        <pc:spChg chg="add del">
          <ac:chgData name="Rastokina, Yelena" userId="0e289cde-f0f7-4f60-9f43-97e077b701f7" providerId="ADAL" clId="{F6C67F0E-1123-442E-B7EA-166CF807E078}" dt="2021-01-26T09:28:26.805" v="384" actId="26606"/>
          <ac:spMkLst>
            <pc:docMk/>
            <pc:sldMk cId="330691806" sldId="274"/>
            <ac:spMk id="194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28:26.805" v="384" actId="26606"/>
          <ac:spMkLst>
            <pc:docMk/>
            <pc:sldMk cId="330691806" sldId="274"/>
            <ac:spMk id="195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28:26.805" v="384" actId="26606"/>
          <ac:spMkLst>
            <pc:docMk/>
            <pc:sldMk cId="330691806" sldId="274"/>
            <ac:spMk id="196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28:26.805" v="384" actId="26606"/>
          <ac:spMkLst>
            <pc:docMk/>
            <pc:sldMk cId="330691806" sldId="274"/>
            <ac:spMk id="197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28:26.805" v="384" actId="26606"/>
          <ac:spMkLst>
            <pc:docMk/>
            <pc:sldMk cId="330691806" sldId="274"/>
            <ac:spMk id="198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28:59.336" v="393" actId="26606"/>
          <ac:spMkLst>
            <pc:docMk/>
            <pc:sldMk cId="330691806" sldId="274"/>
            <ac:spMk id="199" creationId="{A1DABD52-05DF-4F31-AFB9-B330D8BE46FD}"/>
          </ac:spMkLst>
        </pc:spChg>
        <pc:spChg chg="add del">
          <ac:chgData name="Rastokina, Yelena" userId="0e289cde-f0f7-4f60-9f43-97e077b701f7" providerId="ADAL" clId="{F6C67F0E-1123-442E-B7EA-166CF807E078}" dt="2021-01-26T09:28:59.336" v="393" actId="26606"/>
          <ac:spMkLst>
            <pc:docMk/>
            <pc:sldMk cId="330691806" sldId="274"/>
            <ac:spMk id="200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28:59.336" v="393" actId="26606"/>
          <ac:spMkLst>
            <pc:docMk/>
            <pc:sldMk cId="330691806" sldId="274"/>
            <ac:spMk id="201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28:59.336" v="393" actId="26606"/>
          <ac:spMkLst>
            <pc:docMk/>
            <pc:sldMk cId="330691806" sldId="274"/>
            <ac:spMk id="202" creationId="{8E4F04B5-4D4A-4F70-8549-384AF535134B}"/>
          </ac:spMkLst>
        </pc:spChg>
        <pc:spChg chg="add del">
          <ac:chgData name="Rastokina, Yelena" userId="0e289cde-f0f7-4f60-9f43-97e077b701f7" providerId="ADAL" clId="{F6C67F0E-1123-442E-B7EA-166CF807E078}" dt="2021-01-26T09:27:37.538" v="365" actId="26606"/>
          <ac:spMkLst>
            <pc:docMk/>
            <pc:sldMk cId="330691806" sldId="274"/>
            <ac:spMk id="203" creationId="{2E2D6188-24E5-426A-BB2A-3FA2D6B9C3EF}"/>
          </ac:spMkLst>
        </pc:spChg>
        <pc:spChg chg="add del">
          <ac:chgData name="Rastokina, Yelena" userId="0e289cde-f0f7-4f60-9f43-97e077b701f7" providerId="ADAL" clId="{F6C67F0E-1123-442E-B7EA-166CF807E078}" dt="2021-01-26T09:28:59.336" v="393" actId="26606"/>
          <ac:spMkLst>
            <pc:docMk/>
            <pc:sldMk cId="330691806" sldId="274"/>
            <ac:spMk id="204" creationId="{0D14DB62-3EB3-452E-89EE-30B0CDB0C8F4}"/>
          </ac:spMkLst>
        </pc:spChg>
        <pc:spChg chg="add del">
          <ac:chgData name="Rastokina, Yelena" userId="0e289cde-f0f7-4f60-9f43-97e077b701f7" providerId="ADAL" clId="{F6C67F0E-1123-442E-B7EA-166CF807E078}" dt="2021-01-26T09:27:37.538" v="365" actId="26606"/>
          <ac:spMkLst>
            <pc:docMk/>
            <pc:sldMk cId="330691806" sldId="274"/>
            <ac:spMk id="205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28:59.336" v="393" actId="26606"/>
          <ac:spMkLst>
            <pc:docMk/>
            <pc:sldMk cId="330691806" sldId="274"/>
            <ac:spMk id="206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27:37.538" v="365" actId="26606"/>
          <ac:spMkLst>
            <pc:docMk/>
            <pc:sldMk cId="330691806" sldId="274"/>
            <ac:spMk id="207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29:04.760" v="395" actId="26606"/>
          <ac:spMkLst>
            <pc:docMk/>
            <pc:sldMk cId="330691806" sldId="274"/>
            <ac:spMk id="208" creationId="{AAD8F19F-4A55-467B-BED0-8837659A90A4}"/>
          </ac:spMkLst>
        </pc:spChg>
        <pc:spChg chg="add del">
          <ac:chgData name="Rastokina, Yelena" userId="0e289cde-f0f7-4f60-9f43-97e077b701f7" providerId="ADAL" clId="{F6C67F0E-1123-442E-B7EA-166CF807E078}" dt="2021-01-26T09:27:37.538" v="365" actId="26606"/>
          <ac:spMkLst>
            <pc:docMk/>
            <pc:sldMk cId="330691806" sldId="274"/>
            <ac:spMk id="209" creationId="{1208BC59-C84F-483F-80CD-FAEC74229B97}"/>
          </ac:spMkLst>
        </pc:spChg>
        <pc:spChg chg="add del">
          <ac:chgData name="Rastokina, Yelena" userId="0e289cde-f0f7-4f60-9f43-97e077b701f7" providerId="ADAL" clId="{F6C67F0E-1123-442E-B7EA-166CF807E078}" dt="2021-01-26T09:29:08.762" v="397" actId="26606"/>
          <ac:spMkLst>
            <pc:docMk/>
            <pc:sldMk cId="330691806" sldId="274"/>
            <ac:spMk id="210" creationId="{A5A17FC0-D416-4C8B-A9E6-5924D352B986}"/>
          </ac:spMkLst>
        </pc:spChg>
        <pc:spChg chg="add del">
          <ac:chgData name="Rastokina, Yelena" userId="0e289cde-f0f7-4f60-9f43-97e077b701f7" providerId="ADAL" clId="{F6C67F0E-1123-442E-B7EA-166CF807E078}" dt="2021-01-26T09:27:37.538" v="365" actId="26606"/>
          <ac:spMkLst>
            <pc:docMk/>
            <pc:sldMk cId="330691806" sldId="274"/>
            <ac:spMk id="211" creationId="{A1DABD52-05DF-4F31-AFB9-B330D8BE46FD}"/>
          </ac:spMkLst>
        </pc:spChg>
        <pc:spChg chg="add del">
          <ac:chgData name="Rastokina, Yelena" userId="0e289cde-f0f7-4f60-9f43-97e077b701f7" providerId="ADAL" clId="{F6C67F0E-1123-442E-B7EA-166CF807E078}" dt="2021-01-26T09:27:37.538" v="365" actId="26606"/>
          <ac:spMkLst>
            <pc:docMk/>
            <pc:sldMk cId="330691806" sldId="274"/>
            <ac:spMk id="213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27:37.538" v="365" actId="26606"/>
          <ac:spMkLst>
            <pc:docMk/>
            <pc:sldMk cId="330691806" sldId="274"/>
            <ac:spMk id="215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27:37.538" v="365" actId="26606"/>
          <ac:spMkLst>
            <pc:docMk/>
            <pc:sldMk cId="330691806" sldId="274"/>
            <ac:spMk id="217" creationId="{8E4F04B5-4D4A-4F70-8549-384AF535134B}"/>
          </ac:spMkLst>
        </pc:spChg>
        <pc:spChg chg="add del">
          <ac:chgData name="Rastokina, Yelena" userId="0e289cde-f0f7-4f60-9f43-97e077b701f7" providerId="ADAL" clId="{F6C67F0E-1123-442E-B7EA-166CF807E078}" dt="2021-01-26T09:27:37.538" v="365" actId="26606"/>
          <ac:spMkLst>
            <pc:docMk/>
            <pc:sldMk cId="330691806" sldId="274"/>
            <ac:spMk id="219" creationId="{0D14DB62-3EB3-452E-89EE-30B0CDB0C8F4}"/>
          </ac:spMkLst>
        </pc:spChg>
        <pc:spChg chg="add del">
          <ac:chgData name="Rastokina, Yelena" userId="0e289cde-f0f7-4f60-9f43-97e077b701f7" providerId="ADAL" clId="{F6C67F0E-1123-442E-B7EA-166CF807E078}" dt="2021-01-26T09:27:37.538" v="365" actId="26606"/>
          <ac:spMkLst>
            <pc:docMk/>
            <pc:sldMk cId="330691806" sldId="274"/>
            <ac:spMk id="221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29:15.571" v="399" actId="26606"/>
          <ac:spMkLst>
            <pc:docMk/>
            <pc:sldMk cId="330691806" sldId="274"/>
            <ac:spMk id="222" creationId="{26882C51-76F9-4F99-997D-31FA6242A805}"/>
          </ac:spMkLst>
        </pc:spChg>
        <pc:spChg chg="add del">
          <ac:chgData name="Rastokina, Yelena" userId="0e289cde-f0f7-4f60-9f43-97e077b701f7" providerId="ADAL" clId="{F6C67F0E-1123-442E-B7EA-166CF807E078}" dt="2021-01-26T09:27:42.795" v="367" actId="26606"/>
          <ac:spMkLst>
            <pc:docMk/>
            <pc:sldMk cId="330691806" sldId="274"/>
            <ac:spMk id="223" creationId="{D4771268-CB57-404A-9271-370EB28F6090}"/>
          </ac:spMkLst>
        </pc:spChg>
        <pc:spChg chg="add del">
          <ac:chgData name="Rastokina, Yelena" userId="0e289cde-f0f7-4f60-9f43-97e077b701f7" providerId="ADAL" clId="{F6C67F0E-1123-442E-B7EA-166CF807E078}" dt="2021-01-26T09:29:15.571" v="399" actId="26606"/>
          <ac:spMkLst>
            <pc:docMk/>
            <pc:sldMk cId="330691806" sldId="274"/>
            <ac:spMk id="224" creationId="{61FFFC16-86E2-4B9A-BC6D-213DC2654765}"/>
          </ac:spMkLst>
        </pc:spChg>
        <pc:spChg chg="add del">
          <ac:chgData name="Rastokina, Yelena" userId="0e289cde-f0f7-4f60-9f43-97e077b701f7" providerId="ADAL" clId="{F6C67F0E-1123-442E-B7EA-166CF807E078}" dt="2021-01-26T09:27:48.754" v="369" actId="26606"/>
          <ac:spMkLst>
            <pc:docMk/>
            <pc:sldMk cId="330691806" sldId="274"/>
            <ac:spMk id="225" creationId="{A5A17FC0-D416-4C8B-A9E6-5924D352B986}"/>
          </ac:spMkLst>
        </pc:spChg>
        <pc:spChg chg="add del">
          <ac:chgData name="Rastokina, Yelena" userId="0e289cde-f0f7-4f60-9f43-97e077b701f7" providerId="ADAL" clId="{F6C67F0E-1123-442E-B7EA-166CF807E078}" dt="2021-01-26T09:29:15.571" v="399" actId="26606"/>
          <ac:spMkLst>
            <pc:docMk/>
            <pc:sldMk cId="330691806" sldId="274"/>
            <ac:spMk id="231" creationId="{D8350E6D-CBC9-4A26-B84F-7145FDC9F5FB}"/>
          </ac:spMkLst>
        </pc:spChg>
        <pc:spChg chg="add del">
          <ac:chgData name="Rastokina, Yelena" userId="0e289cde-f0f7-4f60-9f43-97e077b701f7" providerId="ADAL" clId="{F6C67F0E-1123-442E-B7EA-166CF807E078}" dt="2021-01-26T09:27:51.467" v="371" actId="26606"/>
          <ac:spMkLst>
            <pc:docMk/>
            <pc:sldMk cId="330691806" sldId="274"/>
            <ac:spMk id="232" creationId="{928F64C6-FE22-4FC1-A763-DFCC514811BD}"/>
          </ac:spMkLst>
        </pc:spChg>
        <pc:spChg chg="add del">
          <ac:chgData name="Rastokina, Yelena" userId="0e289cde-f0f7-4f60-9f43-97e077b701f7" providerId="ADAL" clId="{F6C67F0E-1123-442E-B7EA-166CF807E078}" dt="2021-01-26T09:29:15.571" v="399" actId="26606"/>
          <ac:spMkLst>
            <pc:docMk/>
            <pc:sldMk cId="330691806" sldId="274"/>
            <ac:spMk id="234" creationId="{DD3524E0-C87C-4F38-9FC7-E969C15A7906}"/>
          </ac:spMkLst>
        </pc:spChg>
        <pc:spChg chg="add del">
          <ac:chgData name="Rastokina, Yelena" userId="0e289cde-f0f7-4f60-9f43-97e077b701f7" providerId="ADAL" clId="{F6C67F0E-1123-442E-B7EA-166CF807E078}" dt="2021-01-26T09:27:55.258" v="373" actId="26606"/>
          <ac:spMkLst>
            <pc:docMk/>
            <pc:sldMk cId="330691806" sldId="274"/>
            <ac:spMk id="235" creationId="{33E72FA3-BD00-444A-AD9B-E6C3D069CDE3}"/>
          </ac:spMkLst>
        </pc:spChg>
        <pc:spChg chg="add del">
          <ac:chgData name="Rastokina, Yelena" userId="0e289cde-f0f7-4f60-9f43-97e077b701f7" providerId="ADAL" clId="{F6C67F0E-1123-442E-B7EA-166CF807E078}" dt="2021-01-26T09:29:15.571" v="399" actId="26606"/>
          <ac:spMkLst>
            <pc:docMk/>
            <pc:sldMk cId="330691806" sldId="274"/>
            <ac:spMk id="236" creationId="{F1ED1DF4-DDDE-4464-8ABC-ED1F633CCEC1}"/>
          </ac:spMkLst>
        </pc:spChg>
        <pc:spChg chg="add del">
          <ac:chgData name="Rastokina, Yelena" userId="0e289cde-f0f7-4f60-9f43-97e077b701f7" providerId="ADAL" clId="{F6C67F0E-1123-442E-B7EA-166CF807E078}" dt="2021-01-26T09:28:01.846" v="375" actId="26606"/>
          <ac:spMkLst>
            <pc:docMk/>
            <pc:sldMk cId="330691806" sldId="274"/>
            <ac:spMk id="237" creationId="{928F64C6-FE22-4FC1-A763-DFCC514811BD}"/>
          </ac:spMkLst>
        </pc:spChg>
        <pc:spChg chg="add del">
          <ac:chgData name="Rastokina, Yelena" userId="0e289cde-f0f7-4f60-9f43-97e077b701f7" providerId="ADAL" clId="{F6C67F0E-1123-442E-B7EA-166CF807E078}" dt="2021-01-26T09:29:15.571" v="399" actId="26606"/>
          <ac:spMkLst>
            <pc:docMk/>
            <pc:sldMk cId="330691806" sldId="274"/>
            <ac:spMk id="239" creationId="{5CB4E315-91F2-4710-B866-B119037ED97C}"/>
          </ac:spMkLst>
        </pc:spChg>
        <pc:spChg chg="add del">
          <ac:chgData name="Rastokina, Yelena" userId="0e289cde-f0f7-4f60-9f43-97e077b701f7" providerId="ADAL" clId="{F6C67F0E-1123-442E-B7EA-166CF807E078}" dt="2021-01-26T09:28:14.238" v="377" actId="26606"/>
          <ac:spMkLst>
            <pc:docMk/>
            <pc:sldMk cId="330691806" sldId="274"/>
            <ac:spMk id="240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28:14.238" v="377" actId="26606"/>
          <ac:spMkLst>
            <pc:docMk/>
            <pc:sldMk cId="330691806" sldId="274"/>
            <ac:spMk id="241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28:14.238" v="377" actId="26606"/>
          <ac:spMkLst>
            <pc:docMk/>
            <pc:sldMk cId="330691806" sldId="274"/>
            <ac:spMk id="242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28:14.238" v="377" actId="26606"/>
          <ac:spMkLst>
            <pc:docMk/>
            <pc:sldMk cId="330691806" sldId="274"/>
            <ac:spMk id="243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28:14.238" v="377" actId="26606"/>
          <ac:spMkLst>
            <pc:docMk/>
            <pc:sldMk cId="330691806" sldId="274"/>
            <ac:spMk id="244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29:15.571" v="399" actId="26606"/>
          <ac:spMkLst>
            <pc:docMk/>
            <pc:sldMk cId="330691806" sldId="274"/>
            <ac:spMk id="245" creationId="{DCBE1B01-A27C-45C2-ADA4-AA13C3AC1F6A}"/>
          </ac:spMkLst>
        </pc:spChg>
        <pc:spChg chg="add del">
          <ac:chgData name="Rastokina, Yelena" userId="0e289cde-f0f7-4f60-9f43-97e077b701f7" providerId="ADAL" clId="{F6C67F0E-1123-442E-B7EA-166CF807E078}" dt="2021-01-26T09:28:26.799" v="383" actId="26606"/>
          <ac:spMkLst>
            <pc:docMk/>
            <pc:sldMk cId="330691806" sldId="274"/>
            <ac:spMk id="246" creationId="{F6E384F5-137A-40B1-97F0-694CC6ECD59C}"/>
          </ac:spMkLst>
        </pc:spChg>
        <pc:spChg chg="add del">
          <ac:chgData name="Rastokina, Yelena" userId="0e289cde-f0f7-4f60-9f43-97e077b701f7" providerId="ADAL" clId="{F6C67F0E-1123-442E-B7EA-166CF807E078}" dt="2021-01-26T09:28:26.799" v="383" actId="26606"/>
          <ac:spMkLst>
            <pc:docMk/>
            <pc:sldMk cId="330691806" sldId="274"/>
            <ac:spMk id="247" creationId="{9DBC4630-03DA-474F-BBCB-BA3AE6B317A4}"/>
          </ac:spMkLst>
        </pc:spChg>
        <pc:spChg chg="add del">
          <ac:chgData name="Rastokina, Yelena" userId="0e289cde-f0f7-4f60-9f43-97e077b701f7" providerId="ADAL" clId="{F6C67F0E-1123-442E-B7EA-166CF807E078}" dt="2021-01-26T09:28:26.799" v="383" actId="26606"/>
          <ac:spMkLst>
            <pc:docMk/>
            <pc:sldMk cId="330691806" sldId="274"/>
            <ac:spMk id="248" creationId="{78418A25-6EAC-4140-BFE6-284E1925B5EE}"/>
          </ac:spMkLst>
        </pc:spChg>
        <pc:spChg chg="add del">
          <ac:chgData name="Rastokina, Yelena" userId="0e289cde-f0f7-4f60-9f43-97e077b701f7" providerId="ADAL" clId="{F6C67F0E-1123-442E-B7EA-166CF807E078}" dt="2021-01-26T09:28:26.799" v="383" actId="26606"/>
          <ac:spMkLst>
            <pc:docMk/>
            <pc:sldMk cId="330691806" sldId="274"/>
            <ac:spMk id="249" creationId="{6B9D64DB-4D5C-4A91-B45F-F301E3174F9F}"/>
          </ac:spMkLst>
        </pc:spChg>
        <pc:spChg chg="add del">
          <ac:chgData name="Rastokina, Yelena" userId="0e289cde-f0f7-4f60-9f43-97e077b701f7" providerId="ADAL" clId="{F6C67F0E-1123-442E-B7EA-166CF807E078}" dt="2021-01-26T09:28:26.799" v="383" actId="26606"/>
          <ac:spMkLst>
            <pc:docMk/>
            <pc:sldMk cId="330691806" sldId="274"/>
            <ac:spMk id="250" creationId="{CB14CE1B-4BC5-4EF2-BE3D-05E4F580B3DB}"/>
          </ac:spMkLst>
        </pc:spChg>
        <pc:spChg chg="add del">
          <ac:chgData name="Rastokina, Yelena" userId="0e289cde-f0f7-4f60-9f43-97e077b701f7" providerId="ADAL" clId="{F6C67F0E-1123-442E-B7EA-166CF807E078}" dt="2021-01-26T09:29:15.571" v="399" actId="26606"/>
          <ac:spMkLst>
            <pc:docMk/>
            <pc:sldMk cId="330691806" sldId="274"/>
            <ac:spMk id="251" creationId="{F6FE5468-759E-4E83-828A-5587C7F58873}"/>
          </ac:spMkLst>
        </pc:spChg>
        <pc:spChg chg="add del">
          <ac:chgData name="Rastokina, Yelena" userId="0e289cde-f0f7-4f60-9f43-97e077b701f7" providerId="ADAL" clId="{F6C67F0E-1123-442E-B7EA-166CF807E078}" dt="2021-01-26T09:29:15.571" v="399" actId="26606"/>
          <ac:spMkLst>
            <pc:docMk/>
            <pc:sldMk cId="330691806" sldId="274"/>
            <ac:spMk id="252" creationId="{569BABC0-B0CC-4E7B-838A-F6E644779E18}"/>
          </ac:spMkLst>
        </pc:spChg>
        <pc:spChg chg="add del">
          <ac:chgData name="Rastokina, Yelena" userId="0e289cde-f0f7-4f60-9f43-97e077b701f7" providerId="ADAL" clId="{F6C67F0E-1123-442E-B7EA-166CF807E078}" dt="2021-01-26T09:29:15.571" v="399" actId="26606"/>
          <ac:spMkLst>
            <pc:docMk/>
            <pc:sldMk cId="330691806" sldId="274"/>
            <ac:spMk id="253" creationId="{BE7E1DAA-43FB-4446-A354-9283DE6686C8}"/>
          </ac:spMkLst>
        </pc:spChg>
        <pc:spChg chg="add del">
          <ac:chgData name="Rastokina, Yelena" userId="0e289cde-f0f7-4f60-9f43-97e077b701f7" providerId="ADAL" clId="{F6C67F0E-1123-442E-B7EA-166CF807E078}" dt="2021-01-26T09:29:15.571" v="399" actId="26606"/>
          <ac:spMkLst>
            <pc:docMk/>
            <pc:sldMk cId="330691806" sldId="274"/>
            <ac:spMk id="254" creationId="{99FE99BC-5F7D-47C3-AA1E-16D7DBDBD18F}"/>
          </ac:spMkLst>
        </pc:spChg>
        <pc:spChg chg="add del">
          <ac:chgData name="Rastokina, Yelena" userId="0e289cde-f0f7-4f60-9f43-97e077b701f7" providerId="ADAL" clId="{F6C67F0E-1123-442E-B7EA-166CF807E078}" dt="2021-01-26T09:29:15.571" v="399" actId="26606"/>
          <ac:spMkLst>
            <pc:docMk/>
            <pc:sldMk cId="330691806" sldId="274"/>
            <ac:spMk id="255" creationId="{27400BAF-FCE6-4296-8A0E-9B595ADC09A4}"/>
          </ac:spMkLst>
        </pc:spChg>
        <pc:spChg chg="add del">
          <ac:chgData name="Rastokina, Yelena" userId="0e289cde-f0f7-4f60-9f43-97e077b701f7" providerId="ADAL" clId="{F6C67F0E-1123-442E-B7EA-166CF807E078}" dt="2021-01-26T09:29:15.571" v="399" actId="26606"/>
          <ac:spMkLst>
            <pc:docMk/>
            <pc:sldMk cId="330691806" sldId="274"/>
            <ac:spMk id="256" creationId="{F2FC5C7B-261A-4268-BA85-C29488A8BED3}"/>
          </ac:spMkLst>
        </pc:spChg>
        <pc:spChg chg="add del">
          <ac:chgData name="Rastokina, Yelena" userId="0e289cde-f0f7-4f60-9f43-97e077b701f7" providerId="ADAL" clId="{F6C67F0E-1123-442E-B7EA-166CF807E078}" dt="2021-01-26T09:29:22.186" v="401" actId="26606"/>
          <ac:spMkLst>
            <pc:docMk/>
            <pc:sldMk cId="330691806" sldId="274"/>
            <ac:spMk id="258" creationId="{A5A17FC0-D416-4C8B-A9E6-5924D352B986}"/>
          </ac:spMkLst>
        </pc:spChg>
        <pc:spChg chg="add del">
          <ac:chgData name="Rastokina, Yelena" userId="0e289cde-f0f7-4f60-9f43-97e077b701f7" providerId="ADAL" clId="{F6C67F0E-1123-442E-B7EA-166CF807E078}" dt="2021-01-26T09:29:24.721" v="403" actId="26606"/>
          <ac:spMkLst>
            <pc:docMk/>
            <pc:sldMk cId="330691806" sldId="274"/>
            <ac:spMk id="265" creationId="{928F64C6-FE22-4FC1-A763-DFCC514811BD}"/>
          </ac:spMkLst>
        </pc:spChg>
        <pc:spChg chg="add del">
          <ac:chgData name="Rastokina, Yelena" userId="0e289cde-f0f7-4f60-9f43-97e077b701f7" providerId="ADAL" clId="{F6C67F0E-1123-442E-B7EA-166CF807E078}" dt="2021-01-26T09:29:29.192" v="405" actId="26606"/>
          <ac:spMkLst>
            <pc:docMk/>
            <pc:sldMk cId="330691806" sldId="274"/>
            <ac:spMk id="268" creationId="{928F64C6-FE22-4FC1-A763-DFCC514811BD}"/>
          </ac:spMkLst>
        </pc:spChg>
        <pc:spChg chg="add">
          <ac:chgData name="Rastokina, Yelena" userId="0e289cde-f0f7-4f60-9f43-97e077b701f7" providerId="ADAL" clId="{F6C67F0E-1123-442E-B7EA-166CF807E078}" dt="2021-01-26T09:29:29.208" v="406" actId="26606"/>
          <ac:spMkLst>
            <pc:docMk/>
            <pc:sldMk cId="330691806" sldId="274"/>
            <ac:spMk id="271" creationId="{2E2D6188-24E5-426A-BB2A-3FA2D6B9C3EF}"/>
          </ac:spMkLst>
        </pc:spChg>
        <pc:spChg chg="add">
          <ac:chgData name="Rastokina, Yelena" userId="0e289cde-f0f7-4f60-9f43-97e077b701f7" providerId="ADAL" clId="{F6C67F0E-1123-442E-B7EA-166CF807E078}" dt="2021-01-26T09:29:29.208" v="406" actId="26606"/>
          <ac:spMkLst>
            <pc:docMk/>
            <pc:sldMk cId="330691806" sldId="274"/>
            <ac:spMk id="272" creationId="{F6E384F5-137A-40B1-97F0-694CC6ECD59C}"/>
          </ac:spMkLst>
        </pc:spChg>
        <pc:spChg chg="add">
          <ac:chgData name="Rastokina, Yelena" userId="0e289cde-f0f7-4f60-9f43-97e077b701f7" providerId="ADAL" clId="{F6C67F0E-1123-442E-B7EA-166CF807E078}" dt="2021-01-26T09:29:29.208" v="406" actId="26606"/>
          <ac:spMkLst>
            <pc:docMk/>
            <pc:sldMk cId="330691806" sldId="274"/>
            <ac:spMk id="273" creationId="{9DBC4630-03DA-474F-BBCB-BA3AE6B317A4}"/>
          </ac:spMkLst>
        </pc:spChg>
        <pc:spChg chg="add">
          <ac:chgData name="Rastokina, Yelena" userId="0e289cde-f0f7-4f60-9f43-97e077b701f7" providerId="ADAL" clId="{F6C67F0E-1123-442E-B7EA-166CF807E078}" dt="2021-01-26T09:29:29.208" v="406" actId="26606"/>
          <ac:spMkLst>
            <pc:docMk/>
            <pc:sldMk cId="330691806" sldId="274"/>
            <ac:spMk id="274" creationId="{1208BC59-C84F-483F-80CD-FAEC74229B97}"/>
          </ac:spMkLst>
        </pc:spChg>
        <pc:spChg chg="add">
          <ac:chgData name="Rastokina, Yelena" userId="0e289cde-f0f7-4f60-9f43-97e077b701f7" providerId="ADAL" clId="{F6C67F0E-1123-442E-B7EA-166CF807E078}" dt="2021-01-26T09:29:29.208" v="406" actId="26606"/>
          <ac:spMkLst>
            <pc:docMk/>
            <pc:sldMk cId="330691806" sldId="274"/>
            <ac:spMk id="275" creationId="{A1DABD52-05DF-4F31-AFB9-B330D8BE46FD}"/>
          </ac:spMkLst>
        </pc:spChg>
        <pc:spChg chg="add">
          <ac:chgData name="Rastokina, Yelena" userId="0e289cde-f0f7-4f60-9f43-97e077b701f7" providerId="ADAL" clId="{F6C67F0E-1123-442E-B7EA-166CF807E078}" dt="2021-01-26T09:29:29.208" v="406" actId="26606"/>
          <ac:spMkLst>
            <pc:docMk/>
            <pc:sldMk cId="330691806" sldId="274"/>
            <ac:spMk id="276" creationId="{78418A25-6EAC-4140-BFE6-284E1925B5EE}"/>
          </ac:spMkLst>
        </pc:spChg>
        <pc:spChg chg="add">
          <ac:chgData name="Rastokina, Yelena" userId="0e289cde-f0f7-4f60-9f43-97e077b701f7" providerId="ADAL" clId="{F6C67F0E-1123-442E-B7EA-166CF807E078}" dt="2021-01-26T09:29:29.208" v="406" actId="26606"/>
          <ac:spMkLst>
            <pc:docMk/>
            <pc:sldMk cId="330691806" sldId="274"/>
            <ac:spMk id="277" creationId="{6B9D64DB-4D5C-4A91-B45F-F301E3174F9F}"/>
          </ac:spMkLst>
        </pc:spChg>
        <pc:spChg chg="add">
          <ac:chgData name="Rastokina, Yelena" userId="0e289cde-f0f7-4f60-9f43-97e077b701f7" providerId="ADAL" clId="{F6C67F0E-1123-442E-B7EA-166CF807E078}" dt="2021-01-26T09:29:29.208" v="406" actId="26606"/>
          <ac:spMkLst>
            <pc:docMk/>
            <pc:sldMk cId="330691806" sldId="274"/>
            <ac:spMk id="278" creationId="{8E4F04B5-4D4A-4F70-8549-384AF535134B}"/>
          </ac:spMkLst>
        </pc:spChg>
        <pc:spChg chg="add">
          <ac:chgData name="Rastokina, Yelena" userId="0e289cde-f0f7-4f60-9f43-97e077b701f7" providerId="ADAL" clId="{F6C67F0E-1123-442E-B7EA-166CF807E078}" dt="2021-01-26T09:29:29.208" v="406" actId="26606"/>
          <ac:spMkLst>
            <pc:docMk/>
            <pc:sldMk cId="330691806" sldId="274"/>
            <ac:spMk id="279" creationId="{0D14DB62-3EB3-452E-89EE-30B0CDB0C8F4}"/>
          </ac:spMkLst>
        </pc:spChg>
        <pc:spChg chg="add">
          <ac:chgData name="Rastokina, Yelena" userId="0e289cde-f0f7-4f60-9f43-97e077b701f7" providerId="ADAL" clId="{F6C67F0E-1123-442E-B7EA-166CF807E078}" dt="2021-01-26T09:29:29.208" v="406" actId="26606"/>
          <ac:spMkLst>
            <pc:docMk/>
            <pc:sldMk cId="330691806" sldId="274"/>
            <ac:spMk id="280" creationId="{CB14CE1B-4BC5-4EF2-BE3D-05E4F580B3DB}"/>
          </ac:spMkLst>
        </pc:spChg>
        <pc:grpChg chg="add del">
          <ac:chgData name="Rastokina, Yelena" userId="0e289cde-f0f7-4f60-9f43-97e077b701f7" providerId="ADAL" clId="{F6C67F0E-1123-442E-B7EA-166CF807E078}" dt="2021-01-26T09:21:02.324" v="224" actId="26606"/>
          <ac:grpSpMkLst>
            <pc:docMk/>
            <pc:sldMk cId="330691806" sldId="274"/>
            <ac:grpSpMk id="78" creationId="{B57BDC17-F1B3-455F-BBF1-680AA1F25C06}"/>
          </ac:grpSpMkLst>
        </pc:grpChg>
        <pc:grpChg chg="add del">
          <ac:chgData name="Rastokina, Yelena" userId="0e289cde-f0f7-4f60-9f43-97e077b701f7" providerId="ADAL" clId="{F6C67F0E-1123-442E-B7EA-166CF807E078}" dt="2021-01-26T09:25:14.549" v="310" actId="26606"/>
          <ac:grpSpMkLst>
            <pc:docMk/>
            <pc:sldMk cId="330691806" sldId="274"/>
            <ac:grpSpMk id="127" creationId="{B57BDC17-F1B3-455F-BBF1-680AA1F25C06}"/>
          </ac:grpSpMkLst>
        </pc:grpChg>
        <pc:picChg chg="add mod ord">
          <ac:chgData name="Rastokina, Yelena" userId="0e289cde-f0f7-4f60-9f43-97e077b701f7" providerId="ADAL" clId="{F6C67F0E-1123-442E-B7EA-166CF807E078}" dt="2021-01-26T09:29:29.208" v="406" actId="26606"/>
          <ac:picMkLst>
            <pc:docMk/>
            <pc:sldMk cId="330691806" sldId="274"/>
            <ac:picMk id="3" creationId="{35DBEDEE-BD67-45B5-9531-21EF73D2E932}"/>
          </ac:picMkLst>
        </pc:picChg>
        <pc:picChg chg="add del mod ord">
          <ac:chgData name="Rastokina, Yelena" userId="0e289cde-f0f7-4f60-9f43-97e077b701f7" providerId="ADAL" clId="{F6C67F0E-1123-442E-B7EA-166CF807E078}" dt="2021-01-26T09:22:26.525" v="261" actId="478"/>
          <ac:picMkLst>
            <pc:docMk/>
            <pc:sldMk cId="330691806" sldId="274"/>
            <ac:picMk id="4" creationId="{2B5F6FD0-0DCE-48A5-93E6-CB0EA9F00939}"/>
          </ac:picMkLst>
        </pc:picChg>
        <pc:picChg chg="add del mod ord">
          <ac:chgData name="Rastokina, Yelena" userId="0e289cde-f0f7-4f60-9f43-97e077b701f7" providerId="ADAL" clId="{F6C67F0E-1123-442E-B7EA-166CF807E078}" dt="2021-01-26T09:28:37.507" v="388" actId="478"/>
          <ac:picMkLst>
            <pc:docMk/>
            <pc:sldMk cId="330691806" sldId="274"/>
            <ac:picMk id="5" creationId="{C5184913-1EE8-4500-A956-8FF9D4E2969C}"/>
          </ac:picMkLst>
        </pc:picChg>
        <pc:picChg chg="add del mod">
          <ac:chgData name="Rastokina, Yelena" userId="0e289cde-f0f7-4f60-9f43-97e077b701f7" providerId="ADAL" clId="{F6C67F0E-1123-442E-B7EA-166CF807E078}" dt="2021-01-26T09:18:08.267" v="185" actId="478"/>
          <ac:picMkLst>
            <pc:docMk/>
            <pc:sldMk cId="330691806" sldId="274"/>
            <ac:picMk id="6" creationId="{B166637D-77D5-4840-87DF-D94A6FA0CB0A}"/>
          </ac:picMkLst>
        </pc:picChg>
        <pc:picChg chg="add mod ord">
          <ac:chgData name="Rastokina, Yelena" userId="0e289cde-f0f7-4f60-9f43-97e077b701f7" providerId="ADAL" clId="{F6C67F0E-1123-442E-B7EA-166CF807E078}" dt="2021-01-26T09:29:29.208" v="406" actId="26606"/>
          <ac:picMkLst>
            <pc:docMk/>
            <pc:sldMk cId="330691806" sldId="274"/>
            <ac:picMk id="8" creationId="{E3319D52-4F96-4A8D-8F58-78DB4E47BE07}"/>
          </ac:picMkLst>
        </pc:picChg>
        <pc:picChg chg="add mod ord">
          <ac:chgData name="Rastokina, Yelena" userId="0e289cde-f0f7-4f60-9f43-97e077b701f7" providerId="ADAL" clId="{F6C67F0E-1123-442E-B7EA-166CF807E078}" dt="2021-01-26T09:29:29.208" v="406" actId="26606"/>
          <ac:picMkLst>
            <pc:docMk/>
            <pc:sldMk cId="330691806" sldId="274"/>
            <ac:picMk id="9" creationId="{39FDD30F-7EED-4FFE-9AD6-8233B20C5EC4}"/>
          </ac:picMkLst>
        </pc:picChg>
        <pc:picChg chg="add del mod ord">
          <ac:chgData name="Rastokina, Yelena" userId="0e289cde-f0f7-4f60-9f43-97e077b701f7" providerId="ADAL" clId="{F6C67F0E-1123-442E-B7EA-166CF807E078}" dt="2021-01-26T09:26:18.254" v="346" actId="478"/>
          <ac:picMkLst>
            <pc:docMk/>
            <pc:sldMk cId="330691806" sldId="274"/>
            <ac:picMk id="10" creationId="{A0E89A7B-A017-4987-8F9B-736D1EA94469}"/>
          </ac:picMkLst>
        </pc:picChg>
        <pc:picChg chg="add del mod ord">
          <ac:chgData name="Rastokina, Yelena" userId="0e289cde-f0f7-4f60-9f43-97e077b701f7" providerId="ADAL" clId="{F6C67F0E-1123-442E-B7EA-166CF807E078}" dt="2021-01-26T09:26:20.527" v="348" actId="478"/>
          <ac:picMkLst>
            <pc:docMk/>
            <pc:sldMk cId="330691806" sldId="274"/>
            <ac:picMk id="11" creationId="{7F1EE143-68CB-4CC5-9AB0-4FE14572443C}"/>
          </ac:picMkLst>
        </pc:picChg>
        <pc:picChg chg="add del mod ord">
          <ac:chgData name="Rastokina, Yelena" userId="0e289cde-f0f7-4f60-9f43-97e077b701f7" providerId="ADAL" clId="{F6C67F0E-1123-442E-B7EA-166CF807E078}" dt="2021-01-26T09:29:29.208" v="406" actId="26606"/>
          <ac:picMkLst>
            <pc:docMk/>
            <pc:sldMk cId="330691806" sldId="274"/>
            <ac:picMk id="13" creationId="{950FFBE0-D221-4679-8CD6-8B6201EFCD81}"/>
          </ac:picMkLst>
        </pc:picChg>
        <pc:picChg chg="add del mod">
          <ac:chgData name="Rastokina, Yelena" userId="0e289cde-f0f7-4f60-9f43-97e077b701f7" providerId="ADAL" clId="{F6C67F0E-1123-442E-B7EA-166CF807E078}" dt="2021-01-26T09:26:03.906" v="333"/>
          <ac:picMkLst>
            <pc:docMk/>
            <pc:sldMk cId="330691806" sldId="274"/>
            <ac:picMk id="14" creationId="{29312F43-F80D-4F50-BE6A-B8D57C20427A}"/>
          </ac:picMkLst>
        </pc:picChg>
        <pc:picChg chg="add del">
          <ac:chgData name="Rastokina, Yelena" userId="0e289cde-f0f7-4f60-9f43-97e077b701f7" providerId="ADAL" clId="{F6C67F0E-1123-442E-B7EA-166CF807E078}" dt="2021-01-26T09:19:51.074" v="204" actId="26606"/>
          <ac:picMkLst>
            <pc:docMk/>
            <pc:sldMk cId="330691806" sldId="274"/>
            <ac:picMk id="18" creationId="{02DD2BC0-6F29-4B4F-8D61-2DCF6D2E8E73}"/>
          </ac:picMkLst>
        </pc:picChg>
        <pc:picChg chg="add mod ord">
          <ac:chgData name="Rastokina, Yelena" userId="0e289cde-f0f7-4f60-9f43-97e077b701f7" providerId="ADAL" clId="{F6C67F0E-1123-442E-B7EA-166CF807E078}" dt="2021-01-26T09:29:29.208" v="406" actId="26606"/>
          <ac:picMkLst>
            <pc:docMk/>
            <pc:sldMk cId="330691806" sldId="274"/>
            <ac:picMk id="175" creationId="{5D15CB7C-2D79-4AE9-86EC-EC55B7F95EFC}"/>
          </ac:picMkLst>
        </pc:picChg>
        <pc:cxnChg chg="add del">
          <ac:chgData name="Rastokina, Yelena" userId="0e289cde-f0f7-4f60-9f43-97e077b701f7" providerId="ADAL" clId="{F6C67F0E-1123-442E-B7EA-166CF807E078}" dt="2021-01-26T09:23:20.138" v="277" actId="26606"/>
          <ac:cxnSpMkLst>
            <pc:docMk/>
            <pc:sldMk cId="330691806" sldId="274"/>
            <ac:cxnSpMk id="35" creationId="{5C34627B-48E6-4F4D-B843-97717A86B490}"/>
          </ac:cxnSpMkLst>
        </pc:cxnChg>
        <pc:cxnChg chg="add del">
          <ac:chgData name="Rastokina, Yelena" userId="0e289cde-f0f7-4f60-9f43-97e077b701f7" providerId="ADAL" clId="{F6C67F0E-1123-442E-B7EA-166CF807E078}" dt="2021-01-26T09:20:55.795" v="222" actId="26606"/>
          <ac:cxnSpMkLst>
            <pc:docMk/>
            <pc:sldMk cId="330691806" sldId="274"/>
            <ac:cxnSpMk id="75" creationId="{5C34627B-48E6-4F4D-B843-97717A86B490}"/>
          </ac:cxnSpMkLst>
        </pc:cxnChg>
        <pc:cxnChg chg="add del">
          <ac:chgData name="Rastokina, Yelena" userId="0e289cde-f0f7-4f60-9f43-97e077b701f7" providerId="ADAL" clId="{F6C67F0E-1123-442E-B7EA-166CF807E078}" dt="2021-01-26T09:23:41.311" v="287" actId="26606"/>
          <ac:cxnSpMkLst>
            <pc:docMk/>
            <pc:sldMk cId="330691806" sldId="274"/>
            <ac:cxnSpMk id="81" creationId="{5C34627B-48E6-4F4D-B843-97717A86B490}"/>
          </ac:cxnSpMkLst>
        </pc:cxnChg>
        <pc:cxnChg chg="add del">
          <ac:chgData name="Rastokina, Yelena" userId="0e289cde-f0f7-4f60-9f43-97e077b701f7" providerId="ADAL" clId="{F6C67F0E-1123-442E-B7EA-166CF807E078}" dt="2021-01-26T09:21:20.410" v="232" actId="26606"/>
          <ac:cxnSpMkLst>
            <pc:docMk/>
            <pc:sldMk cId="330691806" sldId="274"/>
            <ac:cxnSpMk id="104" creationId="{982DC870-E8E5-4050-B10C-CC24FC67E50A}"/>
          </ac:cxnSpMkLst>
        </pc:cxnChg>
        <pc:cxnChg chg="add del">
          <ac:chgData name="Rastokina, Yelena" userId="0e289cde-f0f7-4f60-9f43-97e077b701f7" providerId="ADAL" clId="{F6C67F0E-1123-442E-B7EA-166CF807E078}" dt="2021-01-26T09:21:20.410" v="232" actId="26606"/>
          <ac:cxnSpMkLst>
            <pc:docMk/>
            <pc:sldMk cId="330691806" sldId="274"/>
            <ac:cxnSpMk id="105" creationId="{FF76A74F-C283-4DED-BD4D-086753B7CB00}"/>
          </ac:cxnSpMkLst>
        </pc:cxnChg>
        <pc:cxnChg chg="add del">
          <ac:chgData name="Rastokina, Yelena" userId="0e289cde-f0f7-4f60-9f43-97e077b701f7" providerId="ADAL" clId="{F6C67F0E-1123-442E-B7EA-166CF807E078}" dt="2021-01-26T09:21:20.410" v="232" actId="26606"/>
          <ac:cxnSpMkLst>
            <pc:docMk/>
            <pc:sldMk cId="330691806" sldId="274"/>
            <ac:cxnSpMk id="106" creationId="{3B2791FB-B2F7-4BBE-B8D8-74C37FF9E85C}"/>
          </ac:cxnSpMkLst>
        </pc:cxnChg>
        <pc:cxnChg chg="add del">
          <ac:chgData name="Rastokina, Yelena" userId="0e289cde-f0f7-4f60-9f43-97e077b701f7" providerId="ADAL" clId="{F6C67F0E-1123-442E-B7EA-166CF807E078}" dt="2021-01-26T09:21:20.410" v="232" actId="26606"/>
          <ac:cxnSpMkLst>
            <pc:docMk/>
            <pc:sldMk cId="330691806" sldId="274"/>
            <ac:cxnSpMk id="107" creationId="{9891B5DE-6811-4844-BB18-472A3F360EE5}"/>
          </ac:cxnSpMkLst>
        </pc:cxnChg>
        <pc:cxnChg chg="add del">
          <ac:chgData name="Rastokina, Yelena" userId="0e289cde-f0f7-4f60-9f43-97e077b701f7" providerId="ADAL" clId="{F6C67F0E-1123-442E-B7EA-166CF807E078}" dt="2021-01-26T09:21:20.410" v="232" actId="26606"/>
          <ac:cxnSpMkLst>
            <pc:docMk/>
            <pc:sldMk cId="330691806" sldId="274"/>
            <ac:cxnSpMk id="108" creationId="{77A9CA3A-7216-41E0-B3CD-058077FD396D}"/>
          </ac:cxnSpMkLst>
        </pc:cxnChg>
        <pc:cxnChg chg="add del">
          <ac:chgData name="Rastokina, Yelena" userId="0e289cde-f0f7-4f60-9f43-97e077b701f7" providerId="ADAL" clId="{F6C67F0E-1123-442E-B7EA-166CF807E078}" dt="2021-01-26T09:25:08.242" v="308" actId="26606"/>
          <ac:cxnSpMkLst>
            <pc:docMk/>
            <pc:sldMk cId="330691806" sldId="274"/>
            <ac:cxnSpMk id="109" creationId="{5C34627B-48E6-4F4D-B843-97717A86B490}"/>
          </ac:cxnSpMkLst>
        </pc:cxnChg>
        <pc:cxnChg chg="add del">
          <ac:chgData name="Rastokina, Yelena" userId="0e289cde-f0f7-4f60-9f43-97e077b701f7" providerId="ADAL" clId="{F6C67F0E-1123-442E-B7EA-166CF807E078}" dt="2021-01-26T09:25:25.678" v="314" actId="26606"/>
          <ac:cxnSpMkLst>
            <pc:docMk/>
            <pc:sldMk cId="330691806" sldId="274"/>
            <ac:cxnSpMk id="144" creationId="{5C34627B-48E6-4F4D-B843-97717A86B490}"/>
          </ac:cxnSpMkLst>
        </pc:cxnChg>
        <pc:cxnChg chg="add del">
          <ac:chgData name="Rastokina, Yelena" userId="0e289cde-f0f7-4f60-9f43-97e077b701f7" providerId="ADAL" clId="{F6C67F0E-1123-442E-B7EA-166CF807E078}" dt="2021-01-26T09:25:36.473" v="318" actId="26606"/>
          <ac:cxnSpMkLst>
            <pc:docMk/>
            <pc:sldMk cId="330691806" sldId="274"/>
            <ac:cxnSpMk id="157" creationId="{5C34627B-48E6-4F4D-B843-97717A86B490}"/>
          </ac:cxnSpMkLst>
        </pc:cxnChg>
        <pc:cxnChg chg="add del">
          <ac:chgData name="Rastokina, Yelena" userId="0e289cde-f0f7-4f60-9f43-97e077b701f7" providerId="ADAL" clId="{F6C67F0E-1123-442E-B7EA-166CF807E078}" dt="2021-01-26T09:25:42.269" v="320" actId="26606"/>
          <ac:cxnSpMkLst>
            <pc:docMk/>
            <pc:sldMk cId="330691806" sldId="274"/>
            <ac:cxnSpMk id="160" creationId="{5C34627B-48E6-4F4D-B843-97717A86B490}"/>
          </ac:cxnSpMkLst>
        </pc:cxnChg>
        <pc:cxnChg chg="add del">
          <ac:chgData name="Rastokina, Yelena" userId="0e289cde-f0f7-4f60-9f43-97e077b701f7" providerId="ADAL" clId="{F6C67F0E-1123-442E-B7EA-166CF807E078}" dt="2021-01-26T09:25:43.446" v="322" actId="26606"/>
          <ac:cxnSpMkLst>
            <pc:docMk/>
            <pc:sldMk cId="330691806" sldId="274"/>
            <ac:cxnSpMk id="163" creationId="{5C34627B-48E6-4F4D-B843-97717A86B490}"/>
          </ac:cxnSpMkLst>
        </pc:cxnChg>
        <pc:cxnChg chg="add del">
          <ac:chgData name="Rastokina, Yelena" userId="0e289cde-f0f7-4f60-9f43-97e077b701f7" providerId="ADAL" clId="{F6C67F0E-1123-442E-B7EA-166CF807E078}" dt="2021-01-26T09:25:51.966" v="326" actId="26606"/>
          <ac:cxnSpMkLst>
            <pc:docMk/>
            <pc:sldMk cId="330691806" sldId="274"/>
            <ac:cxnSpMk id="177" creationId="{5C34627B-48E6-4F4D-B843-97717A86B490}"/>
          </ac:cxnSpMkLst>
        </pc:cxnChg>
        <pc:cxnChg chg="add del">
          <ac:chgData name="Rastokina, Yelena" userId="0e289cde-f0f7-4f60-9f43-97e077b701f7" providerId="ADAL" clId="{F6C67F0E-1123-442E-B7EA-166CF807E078}" dt="2021-01-26T09:29:08.762" v="397" actId="26606"/>
          <ac:cxnSpMkLst>
            <pc:docMk/>
            <pc:sldMk cId="330691806" sldId="274"/>
            <ac:cxnSpMk id="212" creationId="{982DC870-E8E5-4050-B10C-CC24FC67E50A}"/>
          </ac:cxnSpMkLst>
        </pc:cxnChg>
        <pc:cxnChg chg="add del">
          <ac:chgData name="Rastokina, Yelena" userId="0e289cde-f0f7-4f60-9f43-97e077b701f7" providerId="ADAL" clId="{F6C67F0E-1123-442E-B7EA-166CF807E078}" dt="2021-01-26T09:29:08.762" v="397" actId="26606"/>
          <ac:cxnSpMkLst>
            <pc:docMk/>
            <pc:sldMk cId="330691806" sldId="274"/>
            <ac:cxnSpMk id="214" creationId="{FF76A74F-C283-4DED-BD4D-086753B7CB00}"/>
          </ac:cxnSpMkLst>
        </pc:cxnChg>
        <pc:cxnChg chg="add del">
          <ac:chgData name="Rastokina, Yelena" userId="0e289cde-f0f7-4f60-9f43-97e077b701f7" providerId="ADAL" clId="{F6C67F0E-1123-442E-B7EA-166CF807E078}" dt="2021-01-26T09:29:08.762" v="397" actId="26606"/>
          <ac:cxnSpMkLst>
            <pc:docMk/>
            <pc:sldMk cId="330691806" sldId="274"/>
            <ac:cxnSpMk id="216" creationId="{3B2791FB-B2F7-4BBE-B8D8-74C37FF9E85C}"/>
          </ac:cxnSpMkLst>
        </pc:cxnChg>
        <pc:cxnChg chg="add del">
          <ac:chgData name="Rastokina, Yelena" userId="0e289cde-f0f7-4f60-9f43-97e077b701f7" providerId="ADAL" clId="{F6C67F0E-1123-442E-B7EA-166CF807E078}" dt="2021-01-26T09:29:08.762" v="397" actId="26606"/>
          <ac:cxnSpMkLst>
            <pc:docMk/>
            <pc:sldMk cId="330691806" sldId="274"/>
            <ac:cxnSpMk id="218" creationId="{9891B5DE-6811-4844-BB18-472A3F360EE5}"/>
          </ac:cxnSpMkLst>
        </pc:cxnChg>
        <pc:cxnChg chg="add del">
          <ac:chgData name="Rastokina, Yelena" userId="0e289cde-f0f7-4f60-9f43-97e077b701f7" providerId="ADAL" clId="{F6C67F0E-1123-442E-B7EA-166CF807E078}" dt="2021-01-26T09:29:08.762" v="397" actId="26606"/>
          <ac:cxnSpMkLst>
            <pc:docMk/>
            <pc:sldMk cId="330691806" sldId="274"/>
            <ac:cxnSpMk id="220" creationId="{77A9CA3A-7216-41E0-B3CD-058077FD396D}"/>
          </ac:cxnSpMkLst>
        </pc:cxnChg>
        <pc:cxnChg chg="add del">
          <ac:chgData name="Rastokina, Yelena" userId="0e289cde-f0f7-4f60-9f43-97e077b701f7" providerId="ADAL" clId="{F6C67F0E-1123-442E-B7EA-166CF807E078}" dt="2021-01-26T09:27:48.754" v="369" actId="26606"/>
          <ac:cxnSpMkLst>
            <pc:docMk/>
            <pc:sldMk cId="330691806" sldId="274"/>
            <ac:cxnSpMk id="226" creationId="{982DC870-E8E5-4050-B10C-CC24FC67E50A}"/>
          </ac:cxnSpMkLst>
        </pc:cxnChg>
        <pc:cxnChg chg="add del">
          <ac:chgData name="Rastokina, Yelena" userId="0e289cde-f0f7-4f60-9f43-97e077b701f7" providerId="ADAL" clId="{F6C67F0E-1123-442E-B7EA-166CF807E078}" dt="2021-01-26T09:27:48.754" v="369" actId="26606"/>
          <ac:cxnSpMkLst>
            <pc:docMk/>
            <pc:sldMk cId="330691806" sldId="274"/>
            <ac:cxnSpMk id="227" creationId="{FF76A74F-C283-4DED-BD4D-086753B7CB00}"/>
          </ac:cxnSpMkLst>
        </pc:cxnChg>
        <pc:cxnChg chg="add del">
          <ac:chgData name="Rastokina, Yelena" userId="0e289cde-f0f7-4f60-9f43-97e077b701f7" providerId="ADAL" clId="{F6C67F0E-1123-442E-B7EA-166CF807E078}" dt="2021-01-26T09:27:48.754" v="369" actId="26606"/>
          <ac:cxnSpMkLst>
            <pc:docMk/>
            <pc:sldMk cId="330691806" sldId="274"/>
            <ac:cxnSpMk id="228" creationId="{3B2791FB-B2F7-4BBE-B8D8-74C37FF9E85C}"/>
          </ac:cxnSpMkLst>
        </pc:cxnChg>
        <pc:cxnChg chg="add del">
          <ac:chgData name="Rastokina, Yelena" userId="0e289cde-f0f7-4f60-9f43-97e077b701f7" providerId="ADAL" clId="{F6C67F0E-1123-442E-B7EA-166CF807E078}" dt="2021-01-26T09:27:48.754" v="369" actId="26606"/>
          <ac:cxnSpMkLst>
            <pc:docMk/>
            <pc:sldMk cId="330691806" sldId="274"/>
            <ac:cxnSpMk id="229" creationId="{9891B5DE-6811-4844-BB18-472A3F360EE5}"/>
          </ac:cxnSpMkLst>
        </pc:cxnChg>
        <pc:cxnChg chg="add del">
          <ac:chgData name="Rastokina, Yelena" userId="0e289cde-f0f7-4f60-9f43-97e077b701f7" providerId="ADAL" clId="{F6C67F0E-1123-442E-B7EA-166CF807E078}" dt="2021-01-26T09:27:48.754" v="369" actId="26606"/>
          <ac:cxnSpMkLst>
            <pc:docMk/>
            <pc:sldMk cId="330691806" sldId="274"/>
            <ac:cxnSpMk id="230" creationId="{77A9CA3A-7216-41E0-B3CD-058077FD396D}"/>
          </ac:cxnSpMkLst>
        </pc:cxnChg>
        <pc:cxnChg chg="add del">
          <ac:chgData name="Rastokina, Yelena" userId="0e289cde-f0f7-4f60-9f43-97e077b701f7" providerId="ADAL" clId="{F6C67F0E-1123-442E-B7EA-166CF807E078}" dt="2021-01-26T09:27:51.467" v="371" actId="26606"/>
          <ac:cxnSpMkLst>
            <pc:docMk/>
            <pc:sldMk cId="330691806" sldId="274"/>
            <ac:cxnSpMk id="233" creationId="{5C34627B-48E6-4F4D-B843-97717A86B490}"/>
          </ac:cxnSpMkLst>
        </pc:cxnChg>
        <pc:cxnChg chg="add del">
          <ac:chgData name="Rastokina, Yelena" userId="0e289cde-f0f7-4f60-9f43-97e077b701f7" providerId="ADAL" clId="{F6C67F0E-1123-442E-B7EA-166CF807E078}" dt="2021-01-26T09:28:01.846" v="375" actId="26606"/>
          <ac:cxnSpMkLst>
            <pc:docMk/>
            <pc:sldMk cId="330691806" sldId="274"/>
            <ac:cxnSpMk id="238" creationId="{5C34627B-48E6-4F4D-B843-97717A86B490}"/>
          </ac:cxnSpMkLst>
        </pc:cxnChg>
        <pc:cxnChg chg="add del">
          <ac:chgData name="Rastokina, Yelena" userId="0e289cde-f0f7-4f60-9f43-97e077b701f7" providerId="ADAL" clId="{F6C67F0E-1123-442E-B7EA-166CF807E078}" dt="2021-01-26T09:29:22.186" v="401" actId="26606"/>
          <ac:cxnSpMkLst>
            <pc:docMk/>
            <pc:sldMk cId="330691806" sldId="274"/>
            <ac:cxnSpMk id="259" creationId="{982DC870-E8E5-4050-B10C-CC24FC67E50A}"/>
          </ac:cxnSpMkLst>
        </pc:cxnChg>
        <pc:cxnChg chg="add del">
          <ac:chgData name="Rastokina, Yelena" userId="0e289cde-f0f7-4f60-9f43-97e077b701f7" providerId="ADAL" clId="{F6C67F0E-1123-442E-B7EA-166CF807E078}" dt="2021-01-26T09:29:22.186" v="401" actId="26606"/>
          <ac:cxnSpMkLst>
            <pc:docMk/>
            <pc:sldMk cId="330691806" sldId="274"/>
            <ac:cxnSpMk id="260" creationId="{FF76A74F-C283-4DED-BD4D-086753B7CB00}"/>
          </ac:cxnSpMkLst>
        </pc:cxnChg>
        <pc:cxnChg chg="add del">
          <ac:chgData name="Rastokina, Yelena" userId="0e289cde-f0f7-4f60-9f43-97e077b701f7" providerId="ADAL" clId="{F6C67F0E-1123-442E-B7EA-166CF807E078}" dt="2021-01-26T09:29:22.186" v="401" actId="26606"/>
          <ac:cxnSpMkLst>
            <pc:docMk/>
            <pc:sldMk cId="330691806" sldId="274"/>
            <ac:cxnSpMk id="261" creationId="{3B2791FB-B2F7-4BBE-B8D8-74C37FF9E85C}"/>
          </ac:cxnSpMkLst>
        </pc:cxnChg>
        <pc:cxnChg chg="add del">
          <ac:chgData name="Rastokina, Yelena" userId="0e289cde-f0f7-4f60-9f43-97e077b701f7" providerId="ADAL" clId="{F6C67F0E-1123-442E-B7EA-166CF807E078}" dt="2021-01-26T09:29:22.186" v="401" actId="26606"/>
          <ac:cxnSpMkLst>
            <pc:docMk/>
            <pc:sldMk cId="330691806" sldId="274"/>
            <ac:cxnSpMk id="262" creationId="{9891B5DE-6811-4844-BB18-472A3F360EE5}"/>
          </ac:cxnSpMkLst>
        </pc:cxnChg>
        <pc:cxnChg chg="add del">
          <ac:chgData name="Rastokina, Yelena" userId="0e289cde-f0f7-4f60-9f43-97e077b701f7" providerId="ADAL" clId="{F6C67F0E-1123-442E-B7EA-166CF807E078}" dt="2021-01-26T09:29:22.186" v="401" actId="26606"/>
          <ac:cxnSpMkLst>
            <pc:docMk/>
            <pc:sldMk cId="330691806" sldId="274"/>
            <ac:cxnSpMk id="263" creationId="{77A9CA3A-7216-41E0-B3CD-058077FD396D}"/>
          </ac:cxnSpMkLst>
        </pc:cxnChg>
        <pc:cxnChg chg="add del">
          <ac:chgData name="Rastokina, Yelena" userId="0e289cde-f0f7-4f60-9f43-97e077b701f7" providerId="ADAL" clId="{F6C67F0E-1123-442E-B7EA-166CF807E078}" dt="2021-01-26T09:29:24.721" v="403" actId="26606"/>
          <ac:cxnSpMkLst>
            <pc:docMk/>
            <pc:sldMk cId="330691806" sldId="274"/>
            <ac:cxnSpMk id="266" creationId="{5C34627B-48E6-4F4D-B843-97717A86B490}"/>
          </ac:cxnSpMkLst>
        </pc:cxnChg>
        <pc:cxnChg chg="add del">
          <ac:chgData name="Rastokina, Yelena" userId="0e289cde-f0f7-4f60-9f43-97e077b701f7" providerId="ADAL" clId="{F6C67F0E-1123-442E-B7EA-166CF807E078}" dt="2021-01-26T09:29:29.192" v="405" actId="26606"/>
          <ac:cxnSpMkLst>
            <pc:docMk/>
            <pc:sldMk cId="330691806" sldId="274"/>
            <ac:cxnSpMk id="269" creationId="{5C34627B-48E6-4F4D-B843-97717A86B490}"/>
          </ac:cxnSpMkLst>
        </pc:cxnChg>
      </pc:sldChg>
      <pc:sldChg chg="modSp mod">
        <pc:chgData name="Rastokina, Yelena" userId="0e289cde-f0f7-4f60-9f43-97e077b701f7" providerId="ADAL" clId="{F6C67F0E-1123-442E-B7EA-166CF807E078}" dt="2021-01-28T03:41:51.442" v="939" actId="12"/>
        <pc:sldMkLst>
          <pc:docMk/>
          <pc:sldMk cId="345263101" sldId="278"/>
        </pc:sldMkLst>
        <pc:spChg chg="mod">
          <ac:chgData name="Rastokina, Yelena" userId="0e289cde-f0f7-4f60-9f43-97e077b701f7" providerId="ADAL" clId="{F6C67F0E-1123-442E-B7EA-166CF807E078}" dt="2021-01-28T03:41:51.442" v="939" actId="12"/>
          <ac:spMkLst>
            <pc:docMk/>
            <pc:sldMk cId="345263101" sldId="278"/>
            <ac:spMk id="3" creationId="{3647753C-D758-4A7D-83C2-81226E2F3598}"/>
          </ac:spMkLst>
        </pc:spChg>
      </pc:sldChg>
      <pc:sldChg chg="modSp mod">
        <pc:chgData name="Rastokina, Yelena" userId="0e289cde-f0f7-4f60-9f43-97e077b701f7" providerId="ADAL" clId="{F6C67F0E-1123-442E-B7EA-166CF807E078}" dt="2021-01-28T03:41:17.423" v="937" actId="5793"/>
        <pc:sldMkLst>
          <pc:docMk/>
          <pc:sldMk cId="4016796778" sldId="287"/>
        </pc:sldMkLst>
        <pc:spChg chg="mod">
          <ac:chgData name="Rastokina, Yelena" userId="0e289cde-f0f7-4f60-9f43-97e077b701f7" providerId="ADAL" clId="{F6C67F0E-1123-442E-B7EA-166CF807E078}" dt="2021-01-28T03:41:17.423" v="937" actId="5793"/>
          <ac:spMkLst>
            <pc:docMk/>
            <pc:sldMk cId="4016796778" sldId="287"/>
            <ac:spMk id="3" creationId="{617518B6-DF34-4004-BA00-24028BDE722A}"/>
          </ac:spMkLst>
        </pc:spChg>
      </pc:sldChg>
      <pc:sldChg chg="modSp mod">
        <pc:chgData name="Rastokina, Yelena" userId="0e289cde-f0f7-4f60-9f43-97e077b701f7" providerId="ADAL" clId="{F6C67F0E-1123-442E-B7EA-166CF807E078}" dt="2021-01-28T03:41:09.054" v="934" actId="5793"/>
        <pc:sldMkLst>
          <pc:docMk/>
          <pc:sldMk cId="2258520347" sldId="288"/>
        </pc:sldMkLst>
        <pc:spChg chg="mod">
          <ac:chgData name="Rastokina, Yelena" userId="0e289cde-f0f7-4f60-9f43-97e077b701f7" providerId="ADAL" clId="{F6C67F0E-1123-442E-B7EA-166CF807E078}" dt="2021-01-28T03:41:09.054" v="934" actId="5793"/>
          <ac:spMkLst>
            <pc:docMk/>
            <pc:sldMk cId="2258520347" sldId="288"/>
            <ac:spMk id="3" creationId="{95089E4D-EEFC-4F0C-AF42-2BE0D30C2817}"/>
          </ac:spMkLst>
        </pc:spChg>
      </pc:sldChg>
      <pc:sldChg chg="addSp delSp modSp new mod setBg">
        <pc:chgData name="Rastokina, Yelena" userId="0e289cde-f0f7-4f60-9f43-97e077b701f7" providerId="ADAL" clId="{F6C67F0E-1123-442E-B7EA-166CF807E078}" dt="2021-01-28T03:24:33.972" v="637" actId="1076"/>
        <pc:sldMkLst>
          <pc:docMk/>
          <pc:sldMk cId="3920521944" sldId="295"/>
        </pc:sldMkLst>
        <pc:spChg chg="mod">
          <ac:chgData name="Rastokina, Yelena" userId="0e289cde-f0f7-4f60-9f43-97e077b701f7" providerId="ADAL" clId="{F6C67F0E-1123-442E-B7EA-166CF807E078}" dt="2021-01-28T03:24:33.972" v="637" actId="1076"/>
          <ac:spMkLst>
            <pc:docMk/>
            <pc:sldMk cId="3920521944" sldId="295"/>
            <ac:spMk id="2" creationId="{92A6A684-3CA3-462E-A935-98B1DD7FEAAD}"/>
          </ac:spMkLst>
        </pc:spChg>
        <pc:spChg chg="del">
          <ac:chgData name="Rastokina, Yelena" userId="0e289cde-f0f7-4f60-9f43-97e077b701f7" providerId="ADAL" clId="{F6C67F0E-1123-442E-B7EA-166CF807E078}" dt="2021-01-28T03:21:30.577" v="408"/>
          <ac:spMkLst>
            <pc:docMk/>
            <pc:sldMk cId="3920521944" sldId="295"/>
            <ac:spMk id="3" creationId="{FFC9E305-62F3-4EC7-8941-FDCAFA66931F}"/>
          </ac:spMkLst>
        </pc:spChg>
        <pc:spChg chg="add">
          <ac:chgData name="Rastokina, Yelena" userId="0e289cde-f0f7-4f60-9f43-97e077b701f7" providerId="ADAL" clId="{F6C67F0E-1123-442E-B7EA-166CF807E078}" dt="2021-01-28T03:21:35.425" v="410" actId="26606"/>
          <ac:spMkLst>
            <pc:docMk/>
            <pc:sldMk cId="3920521944" sldId="295"/>
            <ac:spMk id="9" creationId="{0BC9EFE1-D8CB-4668-9980-DB108327A794}"/>
          </ac:spMkLst>
        </pc:spChg>
        <pc:spChg chg="add mod">
          <ac:chgData name="Rastokina, Yelena" userId="0e289cde-f0f7-4f60-9f43-97e077b701f7" providerId="ADAL" clId="{F6C67F0E-1123-442E-B7EA-166CF807E078}" dt="2021-01-28T03:24:05.569" v="611" actId="2711"/>
          <ac:spMkLst>
            <pc:docMk/>
            <pc:sldMk cId="3920521944" sldId="295"/>
            <ac:spMk id="10" creationId="{9D856550-095C-4CE9-BA29-B22C3C193657}"/>
          </ac:spMkLst>
        </pc:spChg>
        <pc:spChg chg="add">
          <ac:chgData name="Rastokina, Yelena" userId="0e289cde-f0f7-4f60-9f43-97e077b701f7" providerId="ADAL" clId="{F6C67F0E-1123-442E-B7EA-166CF807E078}" dt="2021-01-28T03:21:35.425" v="410" actId="26606"/>
          <ac:spMkLst>
            <pc:docMk/>
            <pc:sldMk cId="3920521944" sldId="295"/>
            <ac:spMk id="13" creationId="{77DA6D33-2D62-458C-BF5D-DBF612FD557E}"/>
          </ac:spMkLst>
        </pc:spChg>
        <pc:picChg chg="add mod">
          <ac:chgData name="Rastokina, Yelena" userId="0e289cde-f0f7-4f60-9f43-97e077b701f7" providerId="ADAL" clId="{F6C67F0E-1123-442E-B7EA-166CF807E078}" dt="2021-01-28T03:21:35.425" v="410" actId="26606"/>
          <ac:picMkLst>
            <pc:docMk/>
            <pc:sldMk cId="3920521944" sldId="295"/>
            <ac:picMk id="4" creationId="{E3570D7A-2DD5-47B5-AB92-A0A0DEEDE379}"/>
          </ac:picMkLst>
        </pc:picChg>
        <pc:picChg chg="add">
          <ac:chgData name="Rastokina, Yelena" userId="0e289cde-f0f7-4f60-9f43-97e077b701f7" providerId="ADAL" clId="{F6C67F0E-1123-442E-B7EA-166CF807E078}" dt="2021-01-28T03:21:35.425" v="410" actId="26606"/>
          <ac:picMkLst>
            <pc:docMk/>
            <pc:sldMk cId="3920521944" sldId="295"/>
            <ac:picMk id="11" creationId="{7CBAE1BD-B8E4-4029-8AA2-C77E4FED9864}"/>
          </ac:picMkLst>
        </pc:picChg>
      </pc:sldChg>
      <pc:sldChg chg="addSp delSp modSp new mod setBg">
        <pc:chgData name="Rastokina, Yelena" userId="0e289cde-f0f7-4f60-9f43-97e077b701f7" providerId="ADAL" clId="{F6C67F0E-1123-442E-B7EA-166CF807E078}" dt="2021-01-28T03:26:54.438" v="665" actId="12"/>
        <pc:sldMkLst>
          <pc:docMk/>
          <pc:sldMk cId="267165029" sldId="296"/>
        </pc:sldMkLst>
        <pc:spChg chg="mod">
          <ac:chgData name="Rastokina, Yelena" userId="0e289cde-f0f7-4f60-9f43-97e077b701f7" providerId="ADAL" clId="{F6C67F0E-1123-442E-B7EA-166CF807E078}" dt="2021-01-28T03:26:35.863" v="659" actId="113"/>
          <ac:spMkLst>
            <pc:docMk/>
            <pc:sldMk cId="267165029" sldId="296"/>
            <ac:spMk id="2" creationId="{65AE860E-B2A4-4936-B90D-68EF3365AACA}"/>
          </ac:spMkLst>
        </pc:spChg>
        <pc:spChg chg="add del">
          <ac:chgData name="Rastokina, Yelena" userId="0e289cde-f0f7-4f60-9f43-97e077b701f7" providerId="ADAL" clId="{F6C67F0E-1123-442E-B7EA-166CF807E078}" dt="2021-01-28T03:25:15.975" v="642" actId="26606"/>
          <ac:spMkLst>
            <pc:docMk/>
            <pc:sldMk cId="267165029" sldId="296"/>
            <ac:spMk id="3" creationId="{041FE45E-A8F3-4E8B-AF9F-F367E03B7E0B}"/>
          </ac:spMkLst>
        </pc:spChg>
        <pc:spChg chg="add del">
          <ac:chgData name="Rastokina, Yelena" userId="0e289cde-f0f7-4f60-9f43-97e077b701f7" providerId="ADAL" clId="{F6C67F0E-1123-442E-B7EA-166CF807E078}" dt="2021-01-28T03:25:15.963" v="641" actId="26606"/>
          <ac:spMkLst>
            <pc:docMk/>
            <pc:sldMk cId="267165029" sldId="296"/>
            <ac:spMk id="9" creationId="{5922BD39-6B5B-493A-BE62-58ECD0F7A75A}"/>
          </ac:spMkLst>
        </pc:spChg>
        <pc:spChg chg="add del">
          <ac:chgData name="Rastokina, Yelena" userId="0e289cde-f0f7-4f60-9f43-97e077b701f7" providerId="ADAL" clId="{F6C67F0E-1123-442E-B7EA-166CF807E078}" dt="2021-01-28T03:25:15.963" v="641" actId="26606"/>
          <ac:spMkLst>
            <pc:docMk/>
            <pc:sldMk cId="267165029" sldId="296"/>
            <ac:spMk id="13" creationId="{53FD85F6-ECDC-4124-9916-6444E142C663}"/>
          </ac:spMkLst>
        </pc:spChg>
        <pc:spChg chg="add del">
          <ac:chgData name="Rastokina, Yelena" userId="0e289cde-f0f7-4f60-9f43-97e077b701f7" providerId="ADAL" clId="{F6C67F0E-1123-442E-B7EA-166CF807E078}" dt="2021-01-28T03:25:15.963" v="641" actId="26606"/>
          <ac:spMkLst>
            <pc:docMk/>
            <pc:sldMk cId="267165029" sldId="296"/>
            <ac:spMk id="15" creationId="{FB5D26B4-74AD-4118-8F13-7051DA3BFA87}"/>
          </ac:spMkLst>
        </pc:spChg>
        <pc:spChg chg="add">
          <ac:chgData name="Rastokina, Yelena" userId="0e289cde-f0f7-4f60-9f43-97e077b701f7" providerId="ADAL" clId="{F6C67F0E-1123-442E-B7EA-166CF807E078}" dt="2021-01-28T03:25:15.975" v="642" actId="26606"/>
          <ac:spMkLst>
            <pc:docMk/>
            <pc:sldMk cId="267165029" sldId="296"/>
            <ac:spMk id="18" creationId="{73C994B4-9721-4148-9EEC-6793CECDE8DD}"/>
          </ac:spMkLst>
        </pc:spChg>
        <pc:spChg chg="add">
          <ac:chgData name="Rastokina, Yelena" userId="0e289cde-f0f7-4f60-9f43-97e077b701f7" providerId="ADAL" clId="{F6C67F0E-1123-442E-B7EA-166CF807E078}" dt="2021-01-28T03:25:15.975" v="642" actId="26606"/>
          <ac:spMkLst>
            <pc:docMk/>
            <pc:sldMk cId="267165029" sldId="296"/>
            <ac:spMk id="20" creationId="{F9D95E49-763A-4886-B038-82F734740554}"/>
          </ac:spMkLst>
        </pc:spChg>
        <pc:spChg chg="add">
          <ac:chgData name="Rastokina, Yelena" userId="0e289cde-f0f7-4f60-9f43-97e077b701f7" providerId="ADAL" clId="{F6C67F0E-1123-442E-B7EA-166CF807E078}" dt="2021-01-28T03:25:15.975" v="642" actId="26606"/>
          <ac:spMkLst>
            <pc:docMk/>
            <pc:sldMk cId="267165029" sldId="296"/>
            <ac:spMk id="21" creationId="{99B60357-232D-4489-8786-BF4E4F74BA76}"/>
          </ac:spMkLst>
        </pc:spChg>
        <pc:spChg chg="add">
          <ac:chgData name="Rastokina, Yelena" userId="0e289cde-f0f7-4f60-9f43-97e077b701f7" providerId="ADAL" clId="{F6C67F0E-1123-442E-B7EA-166CF807E078}" dt="2021-01-28T03:25:15.975" v="642" actId="26606"/>
          <ac:spMkLst>
            <pc:docMk/>
            <pc:sldMk cId="267165029" sldId="296"/>
            <ac:spMk id="22" creationId="{28928A89-D0B3-42AC-80FB-CA7D445693CB}"/>
          </ac:spMkLst>
        </pc:spChg>
        <pc:spChg chg="add mod">
          <ac:chgData name="Rastokina, Yelena" userId="0e289cde-f0f7-4f60-9f43-97e077b701f7" providerId="ADAL" clId="{F6C67F0E-1123-442E-B7EA-166CF807E078}" dt="2021-01-28T03:26:54.438" v="665" actId="12"/>
          <ac:spMkLst>
            <pc:docMk/>
            <pc:sldMk cId="267165029" sldId="296"/>
            <ac:spMk id="23" creationId="{041FE45E-A8F3-4E8B-AF9F-F367E03B7E0B}"/>
          </ac:spMkLst>
        </pc:spChg>
        <pc:picChg chg="add mod ord">
          <ac:chgData name="Rastokina, Yelena" userId="0e289cde-f0f7-4f60-9f43-97e077b701f7" providerId="ADAL" clId="{F6C67F0E-1123-442E-B7EA-166CF807E078}" dt="2021-01-28T03:25:31.551" v="644" actId="27614"/>
          <ac:picMkLst>
            <pc:docMk/>
            <pc:sldMk cId="267165029" sldId="296"/>
            <ac:picMk id="4" creationId="{1CC1C115-848E-4697-A526-2180E4EFCE48}"/>
          </ac:picMkLst>
        </pc:picChg>
        <pc:picChg chg="add del">
          <ac:chgData name="Rastokina, Yelena" userId="0e289cde-f0f7-4f60-9f43-97e077b701f7" providerId="ADAL" clId="{F6C67F0E-1123-442E-B7EA-166CF807E078}" dt="2021-01-28T03:25:15.963" v="641" actId="26606"/>
          <ac:picMkLst>
            <pc:docMk/>
            <pc:sldMk cId="267165029" sldId="296"/>
            <ac:picMk id="11" creationId="{4741521E-DC76-41B9-8A47-448CD4F9FA46}"/>
          </ac:picMkLst>
        </pc:picChg>
        <pc:cxnChg chg="add">
          <ac:chgData name="Rastokina, Yelena" userId="0e289cde-f0f7-4f60-9f43-97e077b701f7" providerId="ADAL" clId="{F6C67F0E-1123-442E-B7EA-166CF807E078}" dt="2021-01-28T03:25:15.975" v="642" actId="26606"/>
          <ac:cxnSpMkLst>
            <pc:docMk/>
            <pc:sldMk cId="267165029" sldId="296"/>
            <ac:cxnSpMk id="17" creationId="{F085D7B9-E066-4923-8CB7-294BF306296A}"/>
          </ac:cxnSpMkLst>
        </pc:cxnChg>
        <pc:cxnChg chg="add">
          <ac:chgData name="Rastokina, Yelena" userId="0e289cde-f0f7-4f60-9f43-97e077b701f7" providerId="ADAL" clId="{F6C67F0E-1123-442E-B7EA-166CF807E078}" dt="2021-01-28T03:25:15.975" v="642" actId="26606"/>
          <ac:cxnSpMkLst>
            <pc:docMk/>
            <pc:sldMk cId="267165029" sldId="296"/>
            <ac:cxnSpMk id="19" creationId="{25443840-A796-4C43-8DC1-1B738EFEC522}"/>
          </ac:cxnSpMkLst>
        </pc:cxnChg>
      </pc:sldChg>
      <pc:sldChg chg="addSp delSp modSp new mod setBg">
        <pc:chgData name="Rastokina, Yelena" userId="0e289cde-f0f7-4f60-9f43-97e077b701f7" providerId="ADAL" clId="{F6C67F0E-1123-442E-B7EA-166CF807E078}" dt="2021-01-28T03:31:33.026" v="882" actId="14100"/>
        <pc:sldMkLst>
          <pc:docMk/>
          <pc:sldMk cId="2447726387" sldId="297"/>
        </pc:sldMkLst>
        <pc:spChg chg="mod ord">
          <ac:chgData name="Rastokina, Yelena" userId="0e289cde-f0f7-4f60-9f43-97e077b701f7" providerId="ADAL" clId="{F6C67F0E-1123-442E-B7EA-166CF807E078}" dt="2021-01-28T03:30:52.864" v="851" actId="255"/>
          <ac:spMkLst>
            <pc:docMk/>
            <pc:sldMk cId="2447726387" sldId="297"/>
            <ac:spMk id="2" creationId="{09833855-0FDE-4C3B-ABDA-CB240A7ED9AB}"/>
          </ac:spMkLst>
        </pc:spChg>
        <pc:spChg chg="del">
          <ac:chgData name="Rastokina, Yelena" userId="0e289cde-f0f7-4f60-9f43-97e077b701f7" providerId="ADAL" clId="{F6C67F0E-1123-442E-B7EA-166CF807E078}" dt="2021-01-28T03:28:50.303" v="688" actId="22"/>
          <ac:spMkLst>
            <pc:docMk/>
            <pc:sldMk cId="2447726387" sldId="297"/>
            <ac:spMk id="3" creationId="{7A6D6189-F0CD-4481-80DC-B7C46A5FAAB3}"/>
          </ac:spMkLst>
        </pc:spChg>
        <pc:spChg chg="add del">
          <ac:chgData name="Rastokina, Yelena" userId="0e289cde-f0f7-4f60-9f43-97e077b701f7" providerId="ADAL" clId="{F6C67F0E-1123-442E-B7EA-166CF807E078}" dt="2021-01-28T03:29:07.615" v="693" actId="26606"/>
          <ac:spMkLst>
            <pc:docMk/>
            <pc:sldMk cId="2447726387" sldId="297"/>
            <ac:spMk id="9" creationId="{8EA82F14-1533-41B3-A432-1B212E12F2FF}"/>
          </ac:spMkLst>
        </pc:spChg>
        <pc:spChg chg="add del">
          <ac:chgData name="Rastokina, Yelena" userId="0e289cde-f0f7-4f60-9f43-97e077b701f7" providerId="ADAL" clId="{F6C67F0E-1123-442E-B7EA-166CF807E078}" dt="2021-01-28T03:29:04.589" v="691" actId="26606"/>
          <ac:spMkLst>
            <pc:docMk/>
            <pc:sldMk cId="2447726387" sldId="297"/>
            <ac:spMk id="10" creationId="{16C5FA50-8D52-4617-AF91-5C7B1C8352F1}"/>
          </ac:spMkLst>
        </pc:spChg>
        <pc:spChg chg="add del">
          <ac:chgData name="Rastokina, Yelena" userId="0e289cde-f0f7-4f60-9f43-97e077b701f7" providerId="ADAL" clId="{F6C67F0E-1123-442E-B7EA-166CF807E078}" dt="2021-01-28T03:29:04.589" v="691" actId="26606"/>
          <ac:spMkLst>
            <pc:docMk/>
            <pc:sldMk cId="2447726387" sldId="297"/>
            <ac:spMk id="12" creationId="{E223798C-12AD-4B0C-A50C-D676347D67CF}"/>
          </ac:spMkLst>
        </pc:spChg>
        <pc:spChg chg="add del">
          <ac:chgData name="Rastokina, Yelena" userId="0e289cde-f0f7-4f60-9f43-97e077b701f7" providerId="ADAL" clId="{F6C67F0E-1123-442E-B7EA-166CF807E078}" dt="2021-01-28T03:29:07.615" v="693" actId="26606"/>
          <ac:spMkLst>
            <pc:docMk/>
            <pc:sldMk cId="2447726387" sldId="297"/>
            <ac:spMk id="14" creationId="{2B1D4F77-A17C-43D7-B7FA-545148E4E93D}"/>
          </ac:spMkLst>
        </pc:spChg>
        <pc:spChg chg="add del">
          <ac:chgData name="Rastokina, Yelena" userId="0e289cde-f0f7-4f60-9f43-97e077b701f7" providerId="ADAL" clId="{F6C67F0E-1123-442E-B7EA-166CF807E078}" dt="2021-01-28T03:29:11.248" v="695" actId="26606"/>
          <ac:spMkLst>
            <pc:docMk/>
            <pc:sldMk cId="2447726387" sldId="297"/>
            <ac:spMk id="16" creationId="{DC2EB49B-4BDD-4431-82D2-57F9B7579333}"/>
          </ac:spMkLst>
        </pc:spChg>
        <pc:spChg chg="add">
          <ac:chgData name="Rastokina, Yelena" userId="0e289cde-f0f7-4f60-9f43-97e077b701f7" providerId="ADAL" clId="{F6C67F0E-1123-442E-B7EA-166CF807E078}" dt="2021-01-28T03:29:11.262" v="696" actId="26606"/>
          <ac:spMkLst>
            <pc:docMk/>
            <pc:sldMk cId="2447726387" sldId="297"/>
            <ac:spMk id="18" creationId="{4038CB10-1F5C-4D54-9DF7-12586DE5B007}"/>
          </ac:spMkLst>
        </pc:spChg>
        <pc:spChg chg="add">
          <ac:chgData name="Rastokina, Yelena" userId="0e289cde-f0f7-4f60-9f43-97e077b701f7" providerId="ADAL" clId="{F6C67F0E-1123-442E-B7EA-166CF807E078}" dt="2021-01-28T03:29:11.262" v="696" actId="26606"/>
          <ac:spMkLst>
            <pc:docMk/>
            <pc:sldMk cId="2447726387" sldId="297"/>
            <ac:spMk id="19" creationId="{73ED6512-6858-4552-B699-9A97FE9A4EA2}"/>
          </ac:spMkLst>
        </pc:spChg>
        <pc:spChg chg="add mod">
          <ac:chgData name="Rastokina, Yelena" userId="0e289cde-f0f7-4f60-9f43-97e077b701f7" providerId="ADAL" clId="{F6C67F0E-1123-442E-B7EA-166CF807E078}" dt="2021-01-28T03:31:33.026" v="882" actId="14100"/>
          <ac:spMkLst>
            <pc:docMk/>
            <pc:sldMk cId="2447726387" sldId="297"/>
            <ac:spMk id="20" creationId="{8E6F1670-722D-4924-B30A-66C2EFEB5C18}"/>
          </ac:spMkLst>
        </pc:spChg>
        <pc:picChg chg="add mod ord">
          <ac:chgData name="Rastokina, Yelena" userId="0e289cde-f0f7-4f60-9f43-97e077b701f7" providerId="ADAL" clId="{F6C67F0E-1123-442E-B7EA-166CF807E078}" dt="2021-01-28T03:29:32.910" v="698" actId="27614"/>
          <ac:picMkLst>
            <pc:docMk/>
            <pc:sldMk cId="2447726387" sldId="297"/>
            <ac:picMk id="5" creationId="{AC91F7A9-752C-4245-8DF3-A3B36709C8C3}"/>
          </ac:picMkLst>
        </pc:picChg>
      </pc:sldChg>
      <pc:sldChg chg="addSp modSp new mod setBg">
        <pc:chgData name="Rastokina, Yelena" userId="0e289cde-f0f7-4f60-9f43-97e077b701f7" providerId="ADAL" clId="{F6C67F0E-1123-442E-B7EA-166CF807E078}" dt="2021-01-28T03:37:35.909" v="917" actId="2711"/>
        <pc:sldMkLst>
          <pc:docMk/>
          <pc:sldMk cId="406361929" sldId="298"/>
        </pc:sldMkLst>
        <pc:spChg chg="mod">
          <ac:chgData name="Rastokina, Yelena" userId="0e289cde-f0f7-4f60-9f43-97e077b701f7" providerId="ADAL" clId="{F6C67F0E-1123-442E-B7EA-166CF807E078}" dt="2021-01-28T03:37:35.909" v="917" actId="2711"/>
          <ac:spMkLst>
            <pc:docMk/>
            <pc:sldMk cId="406361929" sldId="298"/>
            <ac:spMk id="2" creationId="{D3787D05-0A22-450C-9F01-0FF8A7F6689F}"/>
          </ac:spMkLst>
        </pc:spChg>
        <pc:spChg chg="mod ord">
          <ac:chgData name="Rastokina, Yelena" userId="0e289cde-f0f7-4f60-9f43-97e077b701f7" providerId="ADAL" clId="{F6C67F0E-1123-442E-B7EA-166CF807E078}" dt="2021-01-28T03:37:30.610" v="916" actId="255"/>
          <ac:spMkLst>
            <pc:docMk/>
            <pc:sldMk cId="406361929" sldId="298"/>
            <ac:spMk id="3" creationId="{4246F077-7200-4D96-AA40-00FE8216A2D6}"/>
          </ac:spMkLst>
        </pc:spChg>
        <pc:spChg chg="add">
          <ac:chgData name="Rastokina, Yelena" userId="0e289cde-f0f7-4f60-9f43-97e077b701f7" providerId="ADAL" clId="{F6C67F0E-1123-442E-B7EA-166CF807E078}" dt="2021-01-28T03:36:25.249" v="890" actId="26606"/>
          <ac:spMkLst>
            <pc:docMk/>
            <pc:sldMk cId="406361929" sldId="298"/>
            <ac:spMk id="9" creationId="{4038CB10-1F5C-4D54-9DF7-12586DE5B007}"/>
          </ac:spMkLst>
        </pc:spChg>
        <pc:spChg chg="add">
          <ac:chgData name="Rastokina, Yelena" userId="0e289cde-f0f7-4f60-9f43-97e077b701f7" providerId="ADAL" clId="{F6C67F0E-1123-442E-B7EA-166CF807E078}" dt="2021-01-28T03:36:25.249" v="890" actId="26606"/>
          <ac:spMkLst>
            <pc:docMk/>
            <pc:sldMk cId="406361929" sldId="298"/>
            <ac:spMk id="11" creationId="{73ED6512-6858-4552-B699-9A97FE9A4EA2}"/>
          </ac:spMkLst>
        </pc:spChg>
        <pc:picChg chg="add mod">
          <ac:chgData name="Rastokina, Yelena" userId="0e289cde-f0f7-4f60-9f43-97e077b701f7" providerId="ADAL" clId="{F6C67F0E-1123-442E-B7EA-166CF807E078}" dt="2021-01-28T03:36:54.413" v="902" actId="21"/>
          <ac:picMkLst>
            <pc:docMk/>
            <pc:sldMk cId="406361929" sldId="298"/>
            <ac:picMk id="4" creationId="{B4D4E833-3471-4254-9367-CA63BD9C51CB}"/>
          </ac:picMkLst>
        </pc:picChg>
      </pc:sldChg>
      <pc:sldChg chg="modSp new mod">
        <pc:chgData name="Rastokina, Yelena" userId="0e289cde-f0f7-4f60-9f43-97e077b701f7" providerId="ADAL" clId="{F6C67F0E-1123-442E-B7EA-166CF807E078}" dt="2021-01-28T03:40:51.384" v="933" actId="5793"/>
        <pc:sldMkLst>
          <pc:docMk/>
          <pc:sldMk cId="1573667431" sldId="299"/>
        </pc:sldMkLst>
        <pc:spChg chg="mod">
          <ac:chgData name="Rastokina, Yelena" userId="0e289cde-f0f7-4f60-9f43-97e077b701f7" providerId="ADAL" clId="{F6C67F0E-1123-442E-B7EA-166CF807E078}" dt="2021-01-28T03:40:08.500" v="930" actId="2711"/>
          <ac:spMkLst>
            <pc:docMk/>
            <pc:sldMk cId="1573667431" sldId="299"/>
            <ac:spMk id="2" creationId="{64124549-5BE7-4B98-97EB-5B82547290FE}"/>
          </ac:spMkLst>
        </pc:spChg>
        <pc:spChg chg="mod">
          <ac:chgData name="Rastokina, Yelena" userId="0e289cde-f0f7-4f60-9f43-97e077b701f7" providerId="ADAL" clId="{F6C67F0E-1123-442E-B7EA-166CF807E078}" dt="2021-01-28T03:40:51.384" v="933" actId="5793"/>
          <ac:spMkLst>
            <pc:docMk/>
            <pc:sldMk cId="1573667431" sldId="299"/>
            <ac:spMk id="3" creationId="{13EDC3B8-770B-432E-80AF-0EB0E10B28F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2065.0700000000002</c:v>
                </c:pt>
                <c:pt idx="1">
                  <c:v>1285</c:v>
                </c:pt>
                <c:pt idx="2">
                  <c:v>1285</c:v>
                </c:pt>
                <c:pt idx="3">
                  <c:v>927.17</c:v>
                </c:pt>
                <c:pt idx="4">
                  <c:v>521.86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47-4426-8996-7D5E34E99B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6972504"/>
        <c:axId val="356972176"/>
      </c:barChart>
      <c:catAx>
        <c:axId val="356972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972176"/>
        <c:crosses val="autoZero"/>
        <c:auto val="1"/>
        <c:lblAlgn val="ctr"/>
        <c:lblOffset val="100"/>
        <c:noMultiLvlLbl val="0"/>
      </c:catAx>
      <c:valAx>
        <c:axId val="35697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972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E25A8DB-8A18-4B25-AF56-F3FEB76D558A}" type="datetimeFigureOut">
              <a:rPr lang="ru-KZ" smtClean="0"/>
              <a:t>11/18/2025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3DC-DA2B-4C4D-87D0-C3BEEC22F94A}" type="slidenum">
              <a:rPr lang="ru-KZ" smtClean="0"/>
              <a:t>‹#›</a:t>
            </a:fld>
            <a:endParaRPr lang="ru-K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94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A8DB-8A18-4B25-AF56-F3FEB76D558A}" type="datetimeFigureOut">
              <a:rPr lang="ru-KZ" smtClean="0"/>
              <a:t>11/18/2025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3DC-DA2B-4C4D-87D0-C3BEEC22F9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30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A8DB-8A18-4B25-AF56-F3FEB76D558A}" type="datetimeFigureOut">
              <a:rPr lang="ru-KZ" smtClean="0"/>
              <a:t>11/18/2025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3DC-DA2B-4C4D-87D0-C3BEEC22F94A}" type="slidenum">
              <a:rPr lang="ru-KZ" smtClean="0"/>
              <a:t>‹#›</a:t>
            </a:fld>
            <a:endParaRPr lang="ru-K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87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553-1C6A-4079-A61C-D14748F4551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4A1A-A9F5-4C9A-8459-4DD5B5EF5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59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553-1C6A-4079-A61C-D14748F4551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4A1A-A9F5-4C9A-8459-4DD5B5EF5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23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553-1C6A-4079-A61C-D14748F4551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4A1A-A9F5-4C9A-8459-4DD5B5EF5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68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553-1C6A-4079-A61C-D14748F4551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4A1A-A9F5-4C9A-8459-4DD5B5EF5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632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553-1C6A-4079-A61C-D14748F4551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4A1A-A9F5-4C9A-8459-4DD5B5EF5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48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553-1C6A-4079-A61C-D14748F4551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4A1A-A9F5-4C9A-8459-4DD5B5EF5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83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553-1C6A-4079-A61C-D14748F4551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4A1A-A9F5-4C9A-8459-4DD5B5EF5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91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553-1C6A-4079-A61C-D14748F4551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4A1A-A9F5-4C9A-8459-4DD5B5EF5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1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A8DB-8A18-4B25-AF56-F3FEB76D558A}" type="datetimeFigureOut">
              <a:rPr lang="ru-KZ" smtClean="0"/>
              <a:t>11/18/2025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3DC-DA2B-4C4D-87D0-C3BEEC22F9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72264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553-1C6A-4079-A61C-D14748F4551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4A1A-A9F5-4C9A-8459-4DD5B5EF5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43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553-1C6A-4079-A61C-D14748F4551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4A1A-A9F5-4C9A-8459-4DD5B5EF5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61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553-1C6A-4079-A61C-D14748F4551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4A1A-A9F5-4C9A-8459-4DD5B5EF5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A8DB-8A18-4B25-AF56-F3FEB76D558A}" type="datetimeFigureOut">
              <a:rPr lang="ru-KZ" smtClean="0"/>
              <a:t>11/18/2025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3DC-DA2B-4C4D-87D0-C3BEEC22F94A}" type="slidenum">
              <a:rPr lang="ru-KZ" smtClean="0"/>
              <a:t>‹#›</a:t>
            </a:fld>
            <a:endParaRPr lang="ru-K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73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A8DB-8A18-4B25-AF56-F3FEB76D558A}" type="datetimeFigureOut">
              <a:rPr lang="ru-KZ" smtClean="0"/>
              <a:t>11/18/2025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3DC-DA2B-4C4D-87D0-C3BEEC22F9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762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A8DB-8A18-4B25-AF56-F3FEB76D558A}" type="datetimeFigureOut">
              <a:rPr lang="ru-KZ" smtClean="0"/>
              <a:t>11/18/2025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3DC-DA2B-4C4D-87D0-C3BEEC22F9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522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A8DB-8A18-4B25-AF56-F3FEB76D558A}" type="datetimeFigureOut">
              <a:rPr lang="ru-KZ" smtClean="0"/>
              <a:t>11/18/2025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3DC-DA2B-4C4D-87D0-C3BEEC22F9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534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A8DB-8A18-4B25-AF56-F3FEB76D558A}" type="datetimeFigureOut">
              <a:rPr lang="ru-KZ" smtClean="0"/>
              <a:t>11/18/2025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3DC-DA2B-4C4D-87D0-C3BEEC22F9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690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A8DB-8A18-4B25-AF56-F3FEB76D558A}" type="datetimeFigureOut">
              <a:rPr lang="ru-KZ" smtClean="0"/>
              <a:t>11/18/2025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3DC-DA2B-4C4D-87D0-C3BEEC22F9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946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A8DB-8A18-4B25-AF56-F3FEB76D558A}" type="datetimeFigureOut">
              <a:rPr lang="ru-KZ" smtClean="0"/>
              <a:t>11/18/2025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3DC-DA2B-4C4D-87D0-C3BEEC22F94A}" type="slidenum">
              <a:rPr lang="ru-KZ" smtClean="0"/>
              <a:t>‹#›</a:t>
            </a:fld>
            <a:endParaRPr lang="ru-K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99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E25A8DB-8A18-4B25-AF56-F3FEB76D558A}" type="datetimeFigureOut">
              <a:rPr lang="ru-KZ" smtClean="0"/>
              <a:t>11/18/2025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3CA63DC-DA2B-4C4D-87D0-C3BEEC22F94A}" type="slidenum">
              <a:rPr lang="ru-KZ" smtClean="0"/>
              <a:t>‹#›</a:t>
            </a:fld>
            <a:endParaRPr lang="ru-K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93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89553-1C6A-4079-A61C-D14748F4551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D4A1A-A9F5-4C9A-8459-4DD5B5EF5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idsreportingtool.unaids.org/" TargetMode="External"/><Relationship Id="rId2" Type="http://schemas.openxmlformats.org/officeDocument/2006/relationships/hyperlink" Target="https://goszakup.gov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ncdiz.kz/" TargetMode="External"/><Relationship Id="rId5" Type="http://schemas.openxmlformats.org/officeDocument/2006/relationships/hyperlink" Target="http://adilet.zan.kz/rus" TargetMode="External"/><Relationship Id="rId4" Type="http://schemas.openxmlformats.org/officeDocument/2006/relationships/hyperlink" Target="https://aidsinfo.unaids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DB013-C871-4CB2-B6D8-CC938B2C2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007" y="4389120"/>
            <a:ext cx="7251546" cy="246888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K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K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Успешные практики мониторинга на базе </a:t>
            </a:r>
            <a:r>
              <a:rPr lang="ru-RU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сообщества, реализованные Ассоциацией «</a:t>
            </a:r>
            <a:r>
              <a:rPr lang="en-US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Answer-Kazakhstan</a:t>
            </a:r>
            <a:r>
              <a:rPr lang="ru-RU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K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2EC081-E275-4EC8-9CB8-EA1ED4209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4835" y="5260059"/>
            <a:ext cx="2926080" cy="130759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000" b="1" dirty="0"/>
              <a:t>Елена </a:t>
            </a:r>
            <a:r>
              <a:rPr lang="ru-RU" sz="2000" b="1" dirty="0" err="1"/>
              <a:t>Растокина</a:t>
            </a:r>
            <a:r>
              <a:rPr lang="ru-RU" sz="2000" b="1" dirty="0"/>
              <a:t> </a:t>
            </a:r>
          </a:p>
          <a:p>
            <a:pPr algn="l"/>
            <a:endParaRPr lang="ru-KZ" sz="20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37A02D6-B193-CAEB-83E3-AA68C81067D1}"/>
              </a:ext>
            </a:extLst>
          </p:cNvPr>
          <p:cNvPicPr/>
          <p:nvPr/>
        </p:nvPicPr>
        <p:blipFill rotWithShape="1">
          <a:blip r:embed="rId2"/>
          <a:srcRect l="33942" t="32731" r="15505" b="37395"/>
          <a:stretch>
            <a:fillRect/>
          </a:stretch>
        </p:blipFill>
        <p:spPr bwMode="auto">
          <a:xfrm>
            <a:off x="9035487" y="-15669"/>
            <a:ext cx="3143903" cy="915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3773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2FDB2-8B14-4E89-8D7E-7D4C67B0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мониторинга:</a:t>
            </a:r>
            <a:r>
              <a:rPr lang="ru-K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K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518B6-DF34-4004-BA00-24028BDE7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54" y="1212351"/>
            <a:ext cx="11096947" cy="5157628"/>
          </a:xfrm>
        </p:spPr>
        <p:txBody>
          <a:bodyPr>
            <a:normAutofit fontScale="55000" lnSpcReduction="20000"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проводилось на основании данных открытых источников: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</a:t>
            </a: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ndda</a:t>
            </a: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kz</a:t>
            </a: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/, </a:t>
            </a:r>
            <a:r>
              <a:rPr lang="en-US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3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goszakup</a:t>
            </a:r>
            <a:r>
              <a:rPr lang="ru-RU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gov</a:t>
            </a:r>
            <a:r>
              <a:rPr lang="ru-RU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3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kz</a:t>
            </a:r>
            <a:r>
              <a:rPr lang="ru-RU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3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aidsreportingtool</a:t>
            </a:r>
            <a:r>
              <a:rPr lang="ru-RU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3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unaids</a:t>
            </a:r>
            <a:r>
              <a:rPr lang="ru-RU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org</a:t>
            </a:r>
            <a:r>
              <a:rPr lang="ru-RU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3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aidsinfo</a:t>
            </a:r>
            <a:r>
              <a:rPr lang="ru-RU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3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unaids</a:t>
            </a:r>
            <a:r>
              <a:rPr lang="ru-RU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org</a:t>
            </a:r>
            <a:r>
              <a:rPr lang="ru-RU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3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adilet</a:t>
            </a:r>
            <a:r>
              <a:rPr lang="ru-RU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3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zan</a:t>
            </a:r>
            <a:r>
              <a:rPr lang="ru-RU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3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kz</a:t>
            </a:r>
            <a:r>
              <a:rPr lang="ru-RU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3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rus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ru-RU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</a:t>
            </a:r>
            <a:r>
              <a:rPr lang="ru-RU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3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kncdiz</a:t>
            </a:r>
            <a:r>
              <a:rPr lang="ru-RU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3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kz</a:t>
            </a:r>
            <a:r>
              <a:rPr lang="ru-RU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сайтов и отчетных данных областных/городских центров СПИД.</a:t>
            </a:r>
            <a:endParaRPr lang="ru-K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 анализ данных по эпидемиологической ситуации, проведенным исследованиям на СД4, ВН и ЛУ за период </a:t>
            </a:r>
            <a:r>
              <a:rPr lang="ru-RU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2021-2022 </a:t>
            </a: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годы в Республике Казахстан.</a:t>
            </a:r>
            <a:endParaRPr lang="ru-K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Клинические протокола лечения ВИЧ-инфекции в РК в части диагностики сопоставлены с последними рекомендациями ВОЗ по тестированию.</a:t>
            </a:r>
            <a:endParaRPr lang="ru-K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 анализ нормативных документов в части закупок тест-систем. </a:t>
            </a:r>
            <a:endParaRPr lang="ru-K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методологии исследования, в обработку включались данные только по завершенным тендерам. </a:t>
            </a:r>
            <a:r>
              <a:rPr lang="ru-RU" sz="32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K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Результаты:</a:t>
            </a:r>
            <a:endParaRPr lang="ru-K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K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 и рекомендации отчет представлены лицам, принимающим решения.</a:t>
            </a:r>
            <a:endParaRPr lang="ru-K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 и рекомендации отчета легли в основу </a:t>
            </a:r>
            <a:r>
              <a:rPr lang="ru-RU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адвокации</a:t>
            </a: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централизации закупок тест систем, формированию предельных цен на тест-системы.  </a:t>
            </a:r>
            <a:endParaRPr lang="ru-K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01679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E24CD63-C90F-49BF-8C42-114A24E0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748" y="1983417"/>
            <a:ext cx="7477534" cy="157456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Спасибо за внимание!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CE71A-2D5E-4EEA-85CD-1960096CD26A}"/>
              </a:ext>
            </a:extLst>
          </p:cNvPr>
          <p:cNvSpPr txBox="1"/>
          <p:nvPr/>
        </p:nvSpPr>
        <p:spPr>
          <a:xfrm>
            <a:off x="417444" y="5983355"/>
            <a:ext cx="4643472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Растокина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Елена</a:t>
            </a:r>
            <a:endParaRPr kumimoji="0" lang="ru-KZ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7A02D6-B193-CAEB-83E3-AA68C81067D1}"/>
              </a:ext>
            </a:extLst>
          </p:cNvPr>
          <p:cNvPicPr/>
          <p:nvPr/>
        </p:nvPicPr>
        <p:blipFill rotWithShape="1">
          <a:blip r:embed="rId2"/>
          <a:srcRect l="33942" t="32731" r="15505" b="37395"/>
          <a:stretch>
            <a:fillRect/>
          </a:stretch>
        </p:blipFill>
        <p:spPr bwMode="auto">
          <a:xfrm>
            <a:off x="9048097" y="222870"/>
            <a:ext cx="3143903" cy="915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639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877B6-9AA6-47D3-8064-B14ABCA8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01" y="1059211"/>
            <a:ext cx="10488547" cy="11909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Мониторинг на базе сообщества (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DengXian" panose="02010600030101010101" pitchFamily="2" charset="-122"/>
              </a:rPr>
              <a:t>Community-led Monitoring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DengXian" panose="02010600030101010101" pitchFamily="2" charset="-122"/>
              </a:rPr>
              <a:t>)</a:t>
            </a:r>
            <a:endParaRPr lang="ru-KZ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6C987-A91E-479C-A0EB-F467149F8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228850"/>
            <a:ext cx="5028928" cy="3699669"/>
          </a:xfrm>
        </p:spPr>
        <p:txBody>
          <a:bodyPr anchor="ctr">
            <a:normAutofit/>
          </a:bodyPr>
          <a:lstStyle/>
          <a:p>
            <a:pPr>
              <a:buClr>
                <a:srgbClr val="F7FE6A"/>
              </a:buClr>
            </a:pPr>
            <a:r>
              <a:rPr lang="ru-RU" sz="1800" dirty="0">
                <a:effectLst/>
                <a:ea typeface="DengXian" panose="020B0503020204020204" pitchFamily="2" charset="-122"/>
              </a:rPr>
              <a:t>механизм подотчетности национальных мер в ответ на ВИЧ, возглавляемый и реализуемый организациями людей, живущих с ВИЧ (ЛЖВ) под руководством местных сообществ, сетями ключевых групп населения (КГН), другими затронутыми группами или другими сообществами</a:t>
            </a:r>
            <a:endParaRPr lang="ru-KZ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222E69-72D7-4C19-94A6-F082C1ACF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5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37A02D6-B193-CAEB-83E3-AA68C81067D1}"/>
              </a:ext>
            </a:extLst>
          </p:cNvPr>
          <p:cNvPicPr/>
          <p:nvPr/>
        </p:nvPicPr>
        <p:blipFill rotWithShape="1">
          <a:blip r:embed="rId3"/>
          <a:srcRect l="33942" t="32731" r="15505" b="37395"/>
          <a:stretch>
            <a:fillRect/>
          </a:stretch>
        </p:blipFill>
        <p:spPr bwMode="auto">
          <a:xfrm>
            <a:off x="9048097" y="143357"/>
            <a:ext cx="3143903" cy="915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960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6A684-3CA3-462E-A935-98B1DD7F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213" y="1443829"/>
            <a:ext cx="6808925" cy="19480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ITPC EECA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ОФ «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ОФ «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AGEP’C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Ассоциация «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Answer-Kazakhstan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856550-095C-4CE9-BA29-B22C3C193657}"/>
              </a:ext>
            </a:extLst>
          </p:cNvPr>
          <p:cNvSpPr txBox="1"/>
          <p:nvPr/>
        </p:nvSpPr>
        <p:spPr>
          <a:xfrm>
            <a:off x="5065058" y="3935506"/>
            <a:ext cx="66744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Одно из регулярных исследований, проходящих в Казахстане по методологии разработанной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Calibri" panose="020F0502020204030204" pitchFamily="34" charset="0"/>
              </a:rPr>
              <a:t>ITPC</a:t>
            </a:r>
            <a:r>
              <a:rPr lang="en-US" sz="2400" dirty="0" smtClean="0">
                <a:solidFill>
                  <a:prstClr val="black"/>
                </a:solidFill>
                <a:latin typeface="Tw Cen MT" panose="020B0602020104020603"/>
                <a:ea typeface="Calibri" panose="020F0502020204030204" pitchFamily="34" charset="0"/>
              </a:rPr>
              <a:t>.EECA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и при полной их технической поддержке с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2017 года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8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лет)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D2AC15-E220-4271-B034-2F663CAC7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18" y="672354"/>
            <a:ext cx="3878918" cy="52533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7A02D6-B193-CAEB-83E3-AA68C81067D1}"/>
              </a:ext>
            </a:extLst>
          </p:cNvPr>
          <p:cNvPicPr/>
          <p:nvPr/>
        </p:nvPicPr>
        <p:blipFill rotWithShape="1">
          <a:blip r:embed="rId3"/>
          <a:srcRect l="33942" t="32731" r="15505" b="37395"/>
          <a:stretch>
            <a:fillRect/>
          </a:stretch>
        </p:blipFill>
        <p:spPr bwMode="auto">
          <a:xfrm>
            <a:off x="9048097" y="65014"/>
            <a:ext cx="3143903" cy="915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729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8" y="123035"/>
            <a:ext cx="2428009" cy="3411396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rgbClr val="00B05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80" y="2385552"/>
            <a:ext cx="2883755" cy="4102617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rgbClr val="00B050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6A684-3CA3-462E-A935-98B1DD7F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653" y="1143197"/>
            <a:ext cx="5517002" cy="19480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Направления анализа: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856550-095C-4CE9-BA29-B22C3C193657}"/>
              </a:ext>
            </a:extLst>
          </p:cNvPr>
          <p:cNvSpPr txBox="1"/>
          <p:nvPr/>
        </p:nvSpPr>
        <p:spPr>
          <a:xfrm>
            <a:off x="5298140" y="2997295"/>
            <a:ext cx="69566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ВИЧ ( с 2017)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Гепатит (с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Интеллектуальная </a:t>
            </a:r>
            <a:r>
              <a:rPr lang="ru-RU" sz="2800" dirty="0" smtClean="0">
                <a:solidFill>
                  <a:prstClr val="black"/>
                </a:solidFill>
              </a:rPr>
              <a:t>собственность (с 2019)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Туберкулез (с 2024)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Исполнители: Пациенты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7A02D6-B193-CAEB-83E3-AA68C81067D1}"/>
              </a:ext>
            </a:extLst>
          </p:cNvPr>
          <p:cNvPicPr/>
          <p:nvPr/>
        </p:nvPicPr>
        <p:blipFill rotWithShape="1">
          <a:blip r:embed="rId4"/>
          <a:srcRect l="33942" t="32731" r="15505" b="37395"/>
          <a:stretch>
            <a:fillRect/>
          </a:stretch>
        </p:blipFill>
        <p:spPr bwMode="auto">
          <a:xfrm>
            <a:off x="8945154" y="133149"/>
            <a:ext cx="3143903" cy="915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262" y="1049003"/>
            <a:ext cx="2471246" cy="3581790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contourClr>
              <a:srgbClr val="00B050"/>
            </a:contourClr>
          </a:sp3d>
        </p:spPr>
      </p:pic>
    </p:spTree>
    <p:extLst>
      <p:ext uri="{BB962C8B-B14F-4D97-AF65-F5344CB8AC3E}">
        <p14:creationId xmlns:p14="http://schemas.microsoft.com/office/powerpoint/2010/main" val="28594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B25AA-E3A8-4C33-9D5D-63A23044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71" y="657706"/>
            <a:ext cx="8537789" cy="1455996"/>
          </a:xfrm>
        </p:spPr>
        <p:txBody>
          <a:bodyPr>
            <a:normAutofit/>
          </a:bodyPr>
          <a:lstStyle/>
          <a:p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Методы мониторинга:</a:t>
            </a:r>
            <a:endParaRPr lang="ru-KZ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014D8-685C-437D-A1D3-6157478BF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1679"/>
            <a:ext cx="11349519" cy="5090638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Сбор и анализ:</a:t>
            </a:r>
            <a:endParaRPr kumimoji="0" lang="ru-K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информации по правилам организации закупок из открытых источников</a:t>
            </a:r>
            <a:endParaRPr kumimoji="0" lang="ru-K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информации по зарегистрированным препаратам</a:t>
            </a:r>
            <a:endParaRPr kumimoji="0" lang="ru-K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информации из открытых источников по аукционам на АРВ-препараты (кол-во таблеток, стоимость за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ед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за упаковку, на пациента за год)</a:t>
            </a:r>
            <a:endParaRPr kumimoji="0" lang="ru-K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информации о количестве пациентов на терапии, количестве схем</a:t>
            </a:r>
            <a:endParaRPr kumimoji="0" lang="ru-K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Анализ правильности закупаемых схем, по препаратам основы, количеству годовых курсов</a:t>
            </a:r>
            <a:endParaRPr kumimoji="0" lang="ru-K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Сопоставление полученных данных </a:t>
            </a:r>
            <a:endParaRPr kumimoji="0" lang="ru-K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KZ" sz="1600" dirty="0">
              <a:solidFill>
                <a:srgbClr val="00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7A02D6-B193-CAEB-83E3-AA68C81067D1}"/>
              </a:ext>
            </a:extLst>
          </p:cNvPr>
          <p:cNvPicPr/>
          <p:nvPr/>
        </p:nvPicPr>
        <p:blipFill rotWithShape="1">
          <a:blip r:embed="rId2"/>
          <a:srcRect l="33942" t="32731" r="15505" b="37395"/>
          <a:stretch>
            <a:fillRect/>
          </a:stretch>
        </p:blipFill>
        <p:spPr bwMode="auto">
          <a:xfrm>
            <a:off x="8965913" y="218839"/>
            <a:ext cx="3143903" cy="915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121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B25AA-E3A8-4C33-9D5D-63A23044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784" y="623996"/>
            <a:ext cx="8537789" cy="1507415"/>
          </a:xfrm>
        </p:spPr>
        <p:txBody>
          <a:bodyPr>
            <a:normAutofit/>
          </a:bodyPr>
          <a:lstStyle/>
          <a:p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Встречи на</a:t>
            </a:r>
            <a:r>
              <a:rPr kumimoji="0" lang="ru-RU" sz="400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основании проведенных исследований:</a:t>
            </a:r>
            <a:endParaRPr lang="ru-KZ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014D8-685C-437D-A1D3-6157478BF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1679"/>
            <a:ext cx="11349519" cy="5090638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ru-K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KZ" sz="1600" dirty="0">
              <a:solidFill>
                <a:srgbClr val="0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7A02D6-B193-CAEB-83E3-AA68C81067D1}"/>
              </a:ext>
            </a:extLst>
          </p:cNvPr>
          <p:cNvPicPr/>
          <p:nvPr/>
        </p:nvPicPr>
        <p:blipFill rotWithShape="1">
          <a:blip r:embed="rId2"/>
          <a:srcRect l="33942" t="32731" r="15505" b="37395"/>
          <a:stretch>
            <a:fillRect/>
          </a:stretch>
        </p:blipFill>
        <p:spPr bwMode="auto">
          <a:xfrm>
            <a:off x="9048097" y="148360"/>
            <a:ext cx="3143903" cy="915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62" y="2534479"/>
            <a:ext cx="5897558" cy="3995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426" y="1611679"/>
            <a:ext cx="4786132" cy="50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Динамика цен на </a:t>
            </a:r>
            <a:r>
              <a:rPr lang="ru-RU" dirty="0" err="1"/>
              <a:t>долутегравир</a:t>
            </a:r>
            <a:r>
              <a:rPr lang="ru-RU" dirty="0"/>
              <a:t>, в тенге с 2019 г. по 2023 г.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33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B25AA-E3A8-4C33-9D5D-63A23044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71" y="657706"/>
            <a:ext cx="8537789" cy="1455996"/>
          </a:xfrm>
        </p:spPr>
        <p:txBody>
          <a:bodyPr>
            <a:normAutofit/>
          </a:bodyPr>
          <a:lstStyle/>
          <a:p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Результаты:</a:t>
            </a:r>
            <a:endParaRPr lang="ru-KZ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014D8-685C-437D-A1D3-6157478BF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1679"/>
            <a:ext cx="11349519" cy="5090638"/>
          </a:xfrm>
        </p:spPr>
        <p:txBody>
          <a:bodyPr anchor="ctr">
            <a:normAutofit/>
          </a:bodyPr>
          <a:lstStyle/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prstClr val="black"/>
                </a:solidFill>
              </a:rPr>
              <a:t>Повлияло на снижение цен на препараты ОТП в </a:t>
            </a:r>
            <a:r>
              <a:rPr lang="ru-RU" sz="3200" dirty="0" smtClean="0">
                <a:solidFill>
                  <a:prstClr val="black"/>
                </a:solidFill>
              </a:rPr>
              <a:t>Казахстане (препарат ОТП стоил 200 долларов, а оригинал 10 долларов</a:t>
            </a:r>
            <a:r>
              <a:rPr lang="en-US" sz="3200" dirty="0" smtClean="0">
                <a:solidFill>
                  <a:prstClr val="black"/>
                </a:solidFill>
              </a:rPr>
              <a:t>)</a:t>
            </a:r>
            <a:endParaRPr lang="ru-RU" sz="3200" dirty="0" smtClean="0">
              <a:solidFill>
                <a:prstClr val="black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solidFill>
                  <a:prstClr val="black"/>
                </a:solidFill>
              </a:rPr>
              <a:t>Снижение цены на препарат </a:t>
            </a:r>
            <a:r>
              <a:rPr lang="en-US" sz="3200" dirty="0" smtClean="0">
                <a:solidFill>
                  <a:prstClr val="black"/>
                </a:solidFill>
              </a:rPr>
              <a:t>DTG</a:t>
            </a:r>
            <a:r>
              <a:rPr lang="ru-RU" sz="3200" dirty="0" smtClean="0">
                <a:solidFill>
                  <a:prstClr val="black"/>
                </a:solidFill>
              </a:rPr>
              <a:t> </a:t>
            </a:r>
            <a:r>
              <a:rPr lang="ru-RU" sz="3200" dirty="0">
                <a:solidFill>
                  <a:prstClr val="black"/>
                </a:solidFill>
              </a:rPr>
              <a:t>основной </a:t>
            </a:r>
            <a:r>
              <a:rPr lang="ru-RU" sz="3200" dirty="0" smtClean="0">
                <a:solidFill>
                  <a:prstClr val="black"/>
                </a:solidFill>
              </a:rPr>
              <a:t>схемы </a:t>
            </a:r>
            <a:r>
              <a:rPr lang="ru-RU" sz="3200" dirty="0">
                <a:solidFill>
                  <a:prstClr val="black"/>
                </a:solidFill>
              </a:rPr>
              <a:t>для лечения </a:t>
            </a:r>
            <a:r>
              <a:rPr lang="ru-RU" sz="3200" dirty="0" smtClean="0">
                <a:solidFill>
                  <a:prstClr val="black"/>
                </a:solidFill>
              </a:rPr>
              <a:t>ВИЧ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endParaRPr lang="ru-RU" sz="3200" dirty="0">
              <a:solidFill>
                <a:prstClr val="black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prstClr val="black"/>
                </a:solidFill>
              </a:rPr>
              <a:t>На основе </a:t>
            </a:r>
            <a:r>
              <a:rPr lang="ru-RU" sz="3200" dirty="0" smtClean="0">
                <a:solidFill>
                  <a:prstClr val="black"/>
                </a:solidFill>
              </a:rPr>
              <a:t>исследований </a:t>
            </a:r>
            <a:r>
              <a:rPr lang="ru-RU" sz="3200" dirty="0">
                <a:solidFill>
                  <a:prstClr val="black"/>
                </a:solidFill>
              </a:rPr>
              <a:t>были внесены изменения в целый перечень подзаконных актов в отношении закупок</a:t>
            </a:r>
            <a:endParaRPr lang="ru-KZ" sz="32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ru-K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KZ" sz="1600" dirty="0">
              <a:solidFill>
                <a:srgbClr val="0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7A02D6-B193-CAEB-83E3-AA68C81067D1}"/>
              </a:ext>
            </a:extLst>
          </p:cNvPr>
          <p:cNvPicPr/>
          <p:nvPr/>
        </p:nvPicPr>
        <p:blipFill rotWithShape="1">
          <a:blip r:embed="rId2"/>
          <a:srcRect l="33942" t="32731" r="15505" b="37395"/>
          <a:stretch>
            <a:fillRect/>
          </a:stretch>
        </p:blipFill>
        <p:spPr bwMode="auto">
          <a:xfrm>
            <a:off x="8955974" y="342140"/>
            <a:ext cx="3143903" cy="915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695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E24CD63-C90F-49BF-8C42-114A24E0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157456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Д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иагностика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CE71A-2D5E-4EEA-85CD-1960096CD26A}"/>
              </a:ext>
            </a:extLst>
          </p:cNvPr>
          <p:cNvSpPr txBox="1"/>
          <p:nvPr/>
        </p:nvSpPr>
        <p:spPr>
          <a:xfrm>
            <a:off x="5517222" y="2678933"/>
            <a:ext cx="6351998" cy="205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сопоставить уровень потребности и обеспечения граждан Казахстана тестами для определения ВИЧ-инфекции, уровня СД4, ВН и ЛУ, соответствие рекомендациям Всемирной организации здравоохранения.</a:t>
            </a:r>
            <a:endParaRPr lang="ru-K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6" y="223358"/>
            <a:ext cx="4191340" cy="5902258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rgbClr val="00206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7A02D6-B193-CAEB-83E3-AA68C81067D1}"/>
              </a:ext>
            </a:extLst>
          </p:cNvPr>
          <p:cNvPicPr/>
          <p:nvPr/>
        </p:nvPicPr>
        <p:blipFill rotWithShape="1">
          <a:blip r:embed="rId3"/>
          <a:srcRect l="33942" t="32731" r="15505" b="37395"/>
          <a:stretch>
            <a:fillRect/>
          </a:stretch>
        </p:blipFill>
        <p:spPr bwMode="auto">
          <a:xfrm>
            <a:off x="8906278" y="223358"/>
            <a:ext cx="3143903" cy="915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5626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66</TotalTime>
  <Words>407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DengXian</vt:lpstr>
      <vt:lpstr>Times New Roman</vt:lpstr>
      <vt:lpstr>Tw Cen MT</vt:lpstr>
      <vt:lpstr>Tw Cen MT Condensed</vt:lpstr>
      <vt:lpstr>Wingdings</vt:lpstr>
      <vt:lpstr>Wingdings 3</vt:lpstr>
      <vt:lpstr>Интеграл</vt:lpstr>
      <vt:lpstr>1_Тема Office</vt:lpstr>
      <vt:lpstr>  Успешные практики мониторинга на базе сообщества, реализованные Ассоциацией «Answer-Kazakhstan»</vt:lpstr>
      <vt:lpstr>Мониторинг на базе сообщества (Community-led Monitoring)</vt:lpstr>
      <vt:lpstr>ITPC EECA ОФ «Answer» ОФ «AGEP’C» Ассоциация «Answer-Kazakhstan»</vt:lpstr>
      <vt:lpstr>Направления анализа:</vt:lpstr>
      <vt:lpstr>Методы мониторинга:</vt:lpstr>
      <vt:lpstr>Встречи на основании проведенных исследований:</vt:lpstr>
      <vt:lpstr>Динамика цен на долутегравир, в тенге с 2019 г. по 2023 г.</vt:lpstr>
      <vt:lpstr>Результаты:</vt:lpstr>
      <vt:lpstr>Диагностика</vt:lpstr>
      <vt:lpstr>Методы мониторинга: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Успешные практики мониторинга на базе сообщества в регионе ВЕЦА</dc:title>
  <dc:creator>Rastokina, Yelena</dc:creator>
  <cp:lastModifiedBy>Admin</cp:lastModifiedBy>
  <cp:revision>12</cp:revision>
  <dcterms:created xsi:type="dcterms:W3CDTF">2021-01-28T03:36:25Z</dcterms:created>
  <dcterms:modified xsi:type="dcterms:W3CDTF">2025-11-18T16:41:22Z</dcterms:modified>
</cp:coreProperties>
</file>