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1622" r:id="rId3"/>
    <p:sldId id="1643" r:id="rId4"/>
    <p:sldId id="1651" r:id="rId5"/>
    <p:sldId id="1645" r:id="rId6"/>
    <p:sldId id="1646" r:id="rId7"/>
    <p:sldId id="1653" r:id="rId8"/>
    <p:sldId id="275" r:id="rId9"/>
    <p:sldId id="1642" r:id="rId10"/>
    <p:sldId id="1647" r:id="rId11"/>
    <p:sldId id="1648" r:id="rId12"/>
    <p:sldId id="1649" r:id="rId13"/>
    <p:sldId id="262" r:id="rId14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E6E6E6"/>
    <a:srgbClr val="FBE5D6"/>
    <a:srgbClr val="5C81CB"/>
    <a:srgbClr val="698FD5"/>
    <a:srgbClr val="4472C4"/>
    <a:srgbClr val="07BCD4"/>
    <a:srgbClr val="9AA1A6"/>
    <a:srgbClr val="97B01E"/>
    <a:srgbClr val="2A4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641DA-597C-4C11-9B0A-808CC0B96C2A}" v="37" dt="2025-02-07T06:31:01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6323" autoAdjust="0"/>
  </p:normalViewPr>
  <p:slideViewPr>
    <p:cSldViewPr snapToGrid="0">
      <p:cViewPr varScale="1">
        <p:scale>
          <a:sx n="95" d="100"/>
          <a:sy n="95" d="100"/>
        </p:scale>
        <p:origin x="2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yana Gubareva" userId="fd5ab0194a268d16" providerId="LiveId" clId="{5A9641DA-597C-4C11-9B0A-808CC0B96C2A}"/>
    <pc:docChg chg="undo redo custSel addSld delSld modSld delMainMaster">
      <pc:chgData name="Ulyana Gubareva" userId="fd5ab0194a268d16" providerId="LiveId" clId="{5A9641DA-597C-4C11-9B0A-808CC0B96C2A}" dt="2025-02-07T06:31:41.065" v="757" actId="14861"/>
      <pc:docMkLst>
        <pc:docMk/>
      </pc:docMkLst>
      <pc:sldChg chg="modSp mod">
        <pc:chgData name="Ulyana Gubareva" userId="fd5ab0194a268d16" providerId="LiveId" clId="{5A9641DA-597C-4C11-9B0A-808CC0B96C2A}" dt="2025-02-07T06:24:40.686" v="713" actId="1076"/>
        <pc:sldMkLst>
          <pc:docMk/>
          <pc:sldMk cId="2466695244" sldId="272"/>
        </pc:sldMkLst>
        <pc:spChg chg="mod">
          <ac:chgData name="Ulyana Gubareva" userId="fd5ab0194a268d16" providerId="LiveId" clId="{5A9641DA-597C-4C11-9B0A-808CC0B96C2A}" dt="2025-02-07T06:24:40.686" v="713" actId="1076"/>
          <ac:spMkLst>
            <pc:docMk/>
            <pc:sldMk cId="2466695244" sldId="272"/>
            <ac:spMk id="2" creationId="{00000000-0000-0000-0000-000000000000}"/>
          </ac:spMkLst>
        </pc:spChg>
      </pc:sldChg>
      <pc:sldChg chg="addSp delSp modSp add mod setBg">
        <pc:chgData name="Ulyana Gubareva" userId="fd5ab0194a268d16" providerId="LiveId" clId="{5A9641DA-597C-4C11-9B0A-808CC0B96C2A}" dt="2025-02-07T06:31:41.065" v="757" actId="14861"/>
        <pc:sldMkLst>
          <pc:docMk/>
          <pc:sldMk cId="1020537621" sldId="275"/>
        </pc:sldMkLst>
        <pc:spChg chg="add mod">
          <ac:chgData name="Ulyana Gubareva" userId="fd5ab0194a268d16" providerId="LiveId" clId="{5A9641DA-597C-4C11-9B0A-808CC0B96C2A}" dt="2025-02-05T05:10:07.735" v="43"/>
          <ac:spMkLst>
            <pc:docMk/>
            <pc:sldMk cId="1020537621" sldId="275"/>
            <ac:spMk id="7" creationId="{668819C0-0315-F885-9A83-C3C4698033B1}"/>
          </ac:spMkLst>
        </pc:spChg>
        <pc:spChg chg="mod">
          <ac:chgData name="Ulyana Gubareva" userId="fd5ab0194a268d16" providerId="LiveId" clId="{5A9641DA-597C-4C11-9B0A-808CC0B96C2A}" dt="2025-02-05T05:10:45.243" v="103" actId="1035"/>
          <ac:spMkLst>
            <pc:docMk/>
            <pc:sldMk cId="1020537621" sldId="275"/>
            <ac:spMk id="11" creationId="{C4D37E42-7472-5E9E-7BFA-F5C94329FD4D}"/>
          </ac:spMkLst>
        </pc:spChg>
        <pc:spChg chg="mod">
          <ac:chgData name="Ulyana Gubareva" userId="fd5ab0194a268d16" providerId="LiveId" clId="{5A9641DA-597C-4C11-9B0A-808CC0B96C2A}" dt="2025-02-05T05:10:29.187" v="69" actId="1035"/>
          <ac:spMkLst>
            <pc:docMk/>
            <pc:sldMk cId="1020537621" sldId="275"/>
            <ac:spMk id="14" creationId="{3A0F5F74-D53E-A646-BCD2-C084F2FCA823}"/>
          </ac:spMkLst>
        </pc:spChg>
        <pc:spChg chg="mod">
          <ac:chgData name="Ulyana Gubareva" userId="fd5ab0194a268d16" providerId="LiveId" clId="{5A9641DA-597C-4C11-9B0A-808CC0B96C2A}" dt="2025-02-05T05:10:40.775" v="87" actId="1036"/>
          <ac:spMkLst>
            <pc:docMk/>
            <pc:sldMk cId="1020537621" sldId="275"/>
            <ac:spMk id="17" creationId="{65B131F9-8A70-F204-EB76-E4FB8D1114D7}"/>
          </ac:spMkLst>
        </pc:spChg>
        <pc:graphicFrameChg chg="mod">
          <ac:chgData name="Ulyana Gubareva" userId="fd5ab0194a268d16" providerId="LiveId" clId="{5A9641DA-597C-4C11-9B0A-808CC0B96C2A}" dt="2025-02-05T05:10:45.243" v="103" actId="1035"/>
          <ac:graphicFrameMkLst>
            <pc:docMk/>
            <pc:sldMk cId="1020537621" sldId="275"/>
            <ac:graphicFrameMk id="12" creationId="{73F4D9D5-FE80-C186-31B5-75A75E507465}"/>
          </ac:graphicFrameMkLst>
        </pc:graphicFrameChg>
        <pc:graphicFrameChg chg="mod">
          <ac:chgData name="Ulyana Gubareva" userId="fd5ab0194a268d16" providerId="LiveId" clId="{5A9641DA-597C-4C11-9B0A-808CC0B96C2A}" dt="2025-02-05T05:10:29.187" v="69" actId="1035"/>
          <ac:graphicFrameMkLst>
            <pc:docMk/>
            <pc:sldMk cId="1020537621" sldId="275"/>
            <ac:graphicFrameMk id="15" creationId="{A6965562-940C-CBCA-35F0-363B4E8C731C}"/>
          </ac:graphicFrameMkLst>
        </pc:graphicFrameChg>
        <pc:graphicFrameChg chg="mod">
          <ac:chgData name="Ulyana Gubareva" userId="fd5ab0194a268d16" providerId="LiveId" clId="{5A9641DA-597C-4C11-9B0A-808CC0B96C2A}" dt="2025-02-05T05:10:40.775" v="87" actId="1036"/>
          <ac:graphicFrameMkLst>
            <pc:docMk/>
            <pc:sldMk cId="1020537621" sldId="275"/>
            <ac:graphicFrameMk id="18" creationId="{26B8CCCE-A008-A00D-62EA-E1F3681F1C25}"/>
          </ac:graphicFrameMkLst>
        </pc:graphicFrameChg>
        <pc:picChg chg="add mod">
          <ac:chgData name="Ulyana Gubareva" userId="fd5ab0194a268d16" providerId="LiveId" clId="{5A9641DA-597C-4C11-9B0A-808CC0B96C2A}" dt="2025-02-07T06:31:41.065" v="757" actId="14861"/>
          <ac:picMkLst>
            <pc:docMk/>
            <pc:sldMk cId="1020537621" sldId="275"/>
            <ac:picMk id="9" creationId="{B72EA2D5-71E2-84B4-D203-B2C8D24A7024}"/>
          </ac:picMkLst>
        </pc:picChg>
        <pc:picChg chg="add mod">
          <ac:chgData name="Ulyana Gubareva" userId="fd5ab0194a268d16" providerId="LiveId" clId="{5A9641DA-597C-4C11-9B0A-808CC0B96C2A}" dt="2025-02-07T06:31:41.065" v="757" actId="14861"/>
          <ac:picMkLst>
            <pc:docMk/>
            <pc:sldMk cId="1020537621" sldId="275"/>
            <ac:picMk id="10" creationId="{91147293-04CF-9369-C256-B1DF6232D352}"/>
          </ac:picMkLst>
        </pc:picChg>
        <pc:picChg chg="add mod modCrop">
          <ac:chgData name="Ulyana Gubareva" userId="fd5ab0194a268d16" providerId="LiveId" clId="{5A9641DA-597C-4C11-9B0A-808CC0B96C2A}" dt="2025-02-07T06:31:41.065" v="757" actId="14861"/>
          <ac:picMkLst>
            <pc:docMk/>
            <pc:sldMk cId="1020537621" sldId="275"/>
            <ac:picMk id="16" creationId="{DB9568F9-D80E-DB86-CA1B-112EBE0FF7CC}"/>
          </ac:picMkLst>
        </pc:picChg>
      </pc:sldChg>
      <pc:sldChg chg="del">
        <pc:chgData name="Ulyana Gubareva" userId="fd5ab0194a268d16" providerId="LiveId" clId="{5A9641DA-597C-4C11-9B0A-808CC0B96C2A}" dt="2025-02-05T05:07:42.786" v="1" actId="47"/>
        <pc:sldMkLst>
          <pc:docMk/>
          <pc:sldMk cId="2611222843" sldId="298"/>
        </pc:sldMkLst>
      </pc:sldChg>
      <pc:sldChg chg="delSp modSp add mod">
        <pc:chgData name="Ulyana Gubareva" userId="fd5ab0194a268d16" providerId="LiveId" clId="{5A9641DA-597C-4C11-9B0A-808CC0B96C2A}" dt="2025-02-07T05:08:58.149" v="500" actId="6549"/>
        <pc:sldMkLst>
          <pc:docMk/>
          <pc:sldMk cId="3645227351" sldId="1623"/>
        </pc:sldMkLst>
        <pc:spChg chg="mod">
          <ac:chgData name="Ulyana Gubareva" userId="fd5ab0194a268d16" providerId="LiveId" clId="{5A9641DA-597C-4C11-9B0A-808CC0B96C2A}" dt="2025-02-07T05:01:41.422" v="392" actId="1076"/>
          <ac:spMkLst>
            <pc:docMk/>
            <pc:sldMk cId="3645227351" sldId="1623"/>
            <ac:spMk id="4" creationId="{66400C8A-07AE-82F2-0064-88B8F0FCD501}"/>
          </ac:spMkLst>
        </pc:spChg>
        <pc:spChg chg="mod">
          <ac:chgData name="Ulyana Gubareva" userId="fd5ab0194a268d16" providerId="LiveId" clId="{5A9641DA-597C-4C11-9B0A-808CC0B96C2A}" dt="2025-02-07T05:07:42.080" v="463" actId="113"/>
          <ac:spMkLst>
            <pc:docMk/>
            <pc:sldMk cId="3645227351" sldId="1623"/>
            <ac:spMk id="11" creationId="{9003B03E-8978-46EB-9B16-B8CC5112126D}"/>
          </ac:spMkLst>
        </pc:spChg>
        <pc:spChg chg="mod">
          <ac:chgData name="Ulyana Gubareva" userId="fd5ab0194a268d16" providerId="LiveId" clId="{5A9641DA-597C-4C11-9B0A-808CC0B96C2A}" dt="2025-02-07T05:04:17.784" v="405" actId="2085"/>
          <ac:spMkLst>
            <pc:docMk/>
            <pc:sldMk cId="3645227351" sldId="1623"/>
            <ac:spMk id="16" creationId="{8E1FBE6C-13CE-490B-A589-677DB7C14A0C}"/>
          </ac:spMkLst>
        </pc:spChg>
        <pc:spChg chg="del">
          <ac:chgData name="Ulyana Gubareva" userId="fd5ab0194a268d16" providerId="LiveId" clId="{5A9641DA-597C-4C11-9B0A-808CC0B96C2A}" dt="2025-02-07T05:01:32.240" v="388" actId="478"/>
          <ac:spMkLst>
            <pc:docMk/>
            <pc:sldMk cId="3645227351" sldId="1623"/>
            <ac:spMk id="17" creationId="{4DF852ED-11A3-462A-ABDB-6F28BEC2947E}"/>
          </ac:spMkLst>
        </pc:spChg>
        <pc:grpChg chg="del">
          <ac:chgData name="Ulyana Gubareva" userId="fd5ab0194a268d16" providerId="LiveId" clId="{5A9641DA-597C-4C11-9B0A-808CC0B96C2A}" dt="2025-02-07T05:01:23.946" v="382" actId="478"/>
          <ac:grpSpMkLst>
            <pc:docMk/>
            <pc:sldMk cId="3645227351" sldId="1623"/>
            <ac:grpSpMk id="10" creationId="{2E2F828B-A4E4-454B-8E19-772F4D8E354B}"/>
          </ac:grpSpMkLst>
        </pc:grpChg>
        <pc:graphicFrameChg chg="mod modGraphic">
          <ac:chgData name="Ulyana Gubareva" userId="fd5ab0194a268d16" providerId="LiveId" clId="{5A9641DA-597C-4C11-9B0A-808CC0B96C2A}" dt="2025-02-07T05:08:58.149" v="500" actId="6549"/>
          <ac:graphicFrameMkLst>
            <pc:docMk/>
            <pc:sldMk cId="3645227351" sldId="1623"/>
            <ac:graphicFrameMk id="6" creationId="{14974638-0AB7-7B35-7813-65F41F4E641D}"/>
          </ac:graphicFrameMkLst>
        </pc:graphicFrameChg>
        <pc:picChg chg="mod">
          <ac:chgData name="Ulyana Gubareva" userId="fd5ab0194a268d16" providerId="LiveId" clId="{5A9641DA-597C-4C11-9B0A-808CC0B96C2A}" dt="2025-02-07T05:07:34.101" v="461" actId="1076"/>
          <ac:picMkLst>
            <pc:docMk/>
            <pc:sldMk cId="3645227351" sldId="1623"/>
            <ac:picMk id="3" creationId="{FDCAF4C6-5EF1-4389-9ADB-B05B3616EF73}"/>
          </ac:picMkLst>
        </pc:picChg>
        <pc:picChg chg="mod">
          <ac:chgData name="Ulyana Gubareva" userId="fd5ab0194a268d16" providerId="LiveId" clId="{5A9641DA-597C-4C11-9B0A-808CC0B96C2A}" dt="2025-02-07T05:01:48.377" v="393" actId="1076"/>
          <ac:picMkLst>
            <pc:docMk/>
            <pc:sldMk cId="3645227351" sldId="1623"/>
            <ac:picMk id="7" creationId="{8A3DF545-01D4-95D4-835D-BE83230FC0F4}"/>
          </ac:picMkLst>
        </pc:picChg>
        <pc:picChg chg="mod">
          <ac:chgData name="Ulyana Gubareva" userId="fd5ab0194a268d16" providerId="LiveId" clId="{5A9641DA-597C-4C11-9B0A-808CC0B96C2A}" dt="2025-02-07T05:01:48.377" v="393" actId="1076"/>
          <ac:picMkLst>
            <pc:docMk/>
            <pc:sldMk cId="3645227351" sldId="1623"/>
            <ac:picMk id="8" creationId="{DD30AE6E-B280-B9B0-CD9D-E2DE6CF58F97}"/>
          </ac:picMkLst>
        </pc:picChg>
      </pc:sldChg>
      <pc:sldChg chg="addSp delSp modSp mod">
        <pc:chgData name="Ulyana Gubareva" userId="fd5ab0194a268d16" providerId="LiveId" clId="{5A9641DA-597C-4C11-9B0A-808CC0B96C2A}" dt="2025-02-07T06:31:01.382" v="756" actId="164"/>
        <pc:sldMkLst>
          <pc:docMk/>
          <pc:sldMk cId="1490463144" sldId="1632"/>
        </pc:sldMkLst>
        <pc:spChg chg="mod">
          <ac:chgData name="Ulyana Gubareva" userId="fd5ab0194a268d16" providerId="LiveId" clId="{5A9641DA-597C-4C11-9B0A-808CC0B96C2A}" dt="2025-02-05T05:17:06.217" v="149"/>
          <ac:spMkLst>
            <pc:docMk/>
            <pc:sldMk cId="1490463144" sldId="1632"/>
            <ac:spMk id="14" creationId="{B5D3A407-CD49-AC5F-A303-A7C43B4E9111}"/>
          </ac:spMkLst>
        </pc:spChg>
        <pc:spChg chg="mod">
          <ac:chgData name="Ulyana Gubareva" userId="fd5ab0194a268d16" providerId="LiveId" clId="{5A9641DA-597C-4C11-9B0A-808CC0B96C2A}" dt="2025-02-05T05:18:02.892" v="175" actId="20577"/>
          <ac:spMkLst>
            <pc:docMk/>
            <pc:sldMk cId="1490463144" sldId="1632"/>
            <ac:spMk id="19" creationId="{A2CD0B7C-06A5-DFC4-AC9B-902BB9857D38}"/>
          </ac:spMkLst>
        </pc:spChg>
        <pc:spChg chg="mod">
          <ac:chgData name="Ulyana Gubareva" userId="fd5ab0194a268d16" providerId="LiveId" clId="{5A9641DA-597C-4C11-9B0A-808CC0B96C2A}" dt="2025-02-05T05:09:24.066" v="37" actId="20577"/>
          <ac:spMkLst>
            <pc:docMk/>
            <pc:sldMk cId="1490463144" sldId="1632"/>
            <ac:spMk id="21" creationId="{3A6CFC80-E711-1294-1BCC-BCBE495EE0B4}"/>
          </ac:spMkLst>
        </pc:spChg>
        <pc:spChg chg="mod">
          <ac:chgData name="Ulyana Gubareva" userId="fd5ab0194a268d16" providerId="LiveId" clId="{5A9641DA-597C-4C11-9B0A-808CC0B96C2A}" dt="2025-02-05T05:17:46.746" v="165" actId="403"/>
          <ac:spMkLst>
            <pc:docMk/>
            <pc:sldMk cId="1490463144" sldId="1632"/>
            <ac:spMk id="43" creationId="{48214FE7-ECA3-AFE5-AD8B-B857279EC6F6}"/>
          </ac:spMkLst>
        </pc:spChg>
        <pc:spChg chg="mod topLvl">
          <ac:chgData name="Ulyana Gubareva" userId="fd5ab0194a268d16" providerId="LiveId" clId="{5A9641DA-597C-4C11-9B0A-808CC0B96C2A}" dt="2025-02-07T06:31:01.382" v="756" actId="164"/>
          <ac:spMkLst>
            <pc:docMk/>
            <pc:sldMk cId="1490463144" sldId="1632"/>
            <ac:spMk id="49" creationId="{5C1783C0-3A54-6822-54ED-1D07F0BF213D}"/>
          </ac:spMkLst>
        </pc:spChg>
        <pc:grpChg chg="add mod">
          <ac:chgData name="Ulyana Gubareva" userId="fd5ab0194a268d16" providerId="LiveId" clId="{5A9641DA-597C-4C11-9B0A-808CC0B96C2A}" dt="2025-02-05T05:17:22.919" v="154" actId="1076"/>
          <ac:grpSpMkLst>
            <pc:docMk/>
            <pc:sldMk cId="1490463144" sldId="1632"/>
            <ac:grpSpMk id="4" creationId="{18CBB9CA-2369-D3EF-0981-302B45E1EC38}"/>
          </ac:grpSpMkLst>
        </pc:grpChg>
        <pc:grpChg chg="add del mod">
          <ac:chgData name="Ulyana Gubareva" userId="fd5ab0194a268d16" providerId="LiveId" clId="{5A9641DA-597C-4C11-9B0A-808CC0B96C2A}" dt="2025-02-07T06:30:17.468" v="742" actId="478"/>
          <ac:grpSpMkLst>
            <pc:docMk/>
            <pc:sldMk cId="1490463144" sldId="1632"/>
            <ac:grpSpMk id="11" creationId="{E48DD2D1-2AA0-9F67-ADDD-0EF19C112359}"/>
          </ac:grpSpMkLst>
        </pc:grpChg>
        <pc:grpChg chg="add mod">
          <ac:chgData name="Ulyana Gubareva" userId="fd5ab0194a268d16" providerId="LiveId" clId="{5A9641DA-597C-4C11-9B0A-808CC0B96C2A}" dt="2025-02-07T06:31:01.382" v="756" actId="164"/>
          <ac:grpSpMkLst>
            <pc:docMk/>
            <pc:sldMk cId="1490463144" sldId="1632"/>
            <ac:grpSpMk id="18" creationId="{53A579C0-5D09-7A72-DAFD-D960C9DEC4A7}"/>
          </ac:grpSpMkLst>
        </pc:grpChg>
        <pc:grpChg chg="add del">
          <ac:chgData name="Ulyana Gubareva" userId="fd5ab0194a268d16" providerId="LiveId" clId="{5A9641DA-597C-4C11-9B0A-808CC0B96C2A}" dt="2025-02-07T06:27:36.291" v="716" actId="478"/>
          <ac:grpSpMkLst>
            <pc:docMk/>
            <pc:sldMk cId="1490463144" sldId="1632"/>
            <ac:grpSpMk id="61" creationId="{7C5B58F7-7EAD-B2DD-B861-7D7E20156AE8}"/>
          </ac:grpSpMkLst>
        </pc:grpChg>
        <pc:picChg chg="add mod">
          <ac:chgData name="Ulyana Gubareva" userId="fd5ab0194a268d16" providerId="LiveId" clId="{5A9641DA-597C-4C11-9B0A-808CC0B96C2A}" dt="2025-02-05T05:17:20.413" v="153" actId="1076"/>
          <ac:picMkLst>
            <pc:docMk/>
            <pc:sldMk cId="1490463144" sldId="1632"/>
            <ac:picMk id="2" creationId="{A5D86781-25B5-3345-203E-29BF232EC649}"/>
          </ac:picMkLst>
        </pc:picChg>
        <pc:picChg chg="add del mod topLvl modCrop">
          <ac:chgData name="Ulyana Gubareva" userId="fd5ab0194a268d16" providerId="LiveId" clId="{5A9641DA-597C-4C11-9B0A-808CC0B96C2A}" dt="2025-02-07T06:30:17.468" v="742" actId="478"/>
          <ac:picMkLst>
            <pc:docMk/>
            <pc:sldMk cId="1490463144" sldId="1632"/>
            <ac:picMk id="8" creationId="{9623B550-8F4B-8F10-84A1-49F0F64E99EA}"/>
          </ac:picMkLst>
        </pc:picChg>
        <pc:picChg chg="mod">
          <ac:chgData name="Ulyana Gubareva" userId="fd5ab0194a268d16" providerId="LiveId" clId="{5A9641DA-597C-4C11-9B0A-808CC0B96C2A}" dt="2025-02-05T05:17:06.217" v="149"/>
          <ac:picMkLst>
            <pc:docMk/>
            <pc:sldMk cId="1490463144" sldId="1632"/>
            <ac:picMk id="13" creationId="{C581DDB4-605A-3065-1876-55004BF44777}"/>
          </ac:picMkLst>
        </pc:picChg>
        <pc:picChg chg="mod">
          <ac:chgData name="Ulyana Gubareva" userId="fd5ab0194a268d16" providerId="LiveId" clId="{5A9641DA-597C-4C11-9B0A-808CC0B96C2A}" dt="2025-02-05T05:17:06.217" v="149"/>
          <ac:picMkLst>
            <pc:docMk/>
            <pc:sldMk cId="1490463144" sldId="1632"/>
            <ac:picMk id="15" creationId="{0225E86C-5B75-4ADA-AA75-A5E0B72503C3}"/>
          </ac:picMkLst>
        </pc:picChg>
        <pc:picChg chg="mod">
          <ac:chgData name="Ulyana Gubareva" userId="fd5ab0194a268d16" providerId="LiveId" clId="{5A9641DA-597C-4C11-9B0A-808CC0B96C2A}" dt="2025-02-05T05:17:06.217" v="149"/>
          <ac:picMkLst>
            <pc:docMk/>
            <pc:sldMk cId="1490463144" sldId="1632"/>
            <ac:picMk id="16" creationId="{6C54DF9C-CF6E-8128-70C9-5F6033C722D5}"/>
          </ac:picMkLst>
        </pc:picChg>
        <pc:picChg chg="add mod modCrop">
          <ac:chgData name="Ulyana Gubareva" userId="fd5ab0194a268d16" providerId="LiveId" clId="{5A9641DA-597C-4C11-9B0A-808CC0B96C2A}" dt="2025-02-07T06:31:01.382" v="756" actId="164"/>
          <ac:picMkLst>
            <pc:docMk/>
            <pc:sldMk cId="1490463144" sldId="1632"/>
            <ac:picMk id="17" creationId="{28908A3D-D6F2-F3EA-183D-EC3CCF131D90}"/>
          </ac:picMkLst>
        </pc:picChg>
        <pc:picChg chg="mod">
          <ac:chgData name="Ulyana Gubareva" userId="fd5ab0194a268d16" providerId="LiveId" clId="{5A9641DA-597C-4C11-9B0A-808CC0B96C2A}" dt="2025-02-05T05:17:06.217" v="149"/>
          <ac:picMkLst>
            <pc:docMk/>
            <pc:sldMk cId="1490463144" sldId="1632"/>
            <ac:picMk id="22" creationId="{E59BCA47-76D1-1285-914B-86E1BB882D05}"/>
          </ac:picMkLst>
        </pc:picChg>
        <pc:picChg chg="mod">
          <ac:chgData name="Ulyana Gubareva" userId="fd5ab0194a268d16" providerId="LiveId" clId="{5A9641DA-597C-4C11-9B0A-808CC0B96C2A}" dt="2025-02-05T05:17:06.217" v="149"/>
          <ac:picMkLst>
            <pc:docMk/>
            <pc:sldMk cId="1490463144" sldId="1632"/>
            <ac:picMk id="24" creationId="{4BEA1FA9-23E8-5FF1-7397-23EA73C50EBD}"/>
          </ac:picMkLst>
        </pc:picChg>
        <pc:picChg chg="del topLvl">
          <ac:chgData name="Ulyana Gubareva" userId="fd5ab0194a268d16" providerId="LiveId" clId="{5A9641DA-597C-4C11-9B0A-808CC0B96C2A}" dt="2025-02-07T06:27:36.291" v="716" actId="478"/>
          <ac:picMkLst>
            <pc:docMk/>
            <pc:sldMk cId="1490463144" sldId="1632"/>
            <ac:picMk id="48" creationId="{DA47BD27-52E3-E20A-25E6-5FAF2363E216}"/>
          </ac:picMkLst>
        </pc:picChg>
      </pc:sldChg>
      <pc:sldChg chg="addSp modSp mod">
        <pc:chgData name="Ulyana Gubareva" userId="fd5ab0194a268d16" providerId="LiveId" clId="{5A9641DA-597C-4C11-9B0A-808CC0B96C2A}" dt="2025-02-07T05:07:04.241" v="451" actId="6549"/>
        <pc:sldMkLst>
          <pc:docMk/>
          <pc:sldMk cId="2083061373" sldId="1633"/>
        </pc:sldMkLst>
        <pc:spChg chg="mod">
          <ac:chgData name="Ulyana Gubareva" userId="fd5ab0194a268d16" providerId="LiveId" clId="{5A9641DA-597C-4C11-9B0A-808CC0B96C2A}" dt="2025-02-07T05:07:04.241" v="451" actId="6549"/>
          <ac:spMkLst>
            <pc:docMk/>
            <pc:sldMk cId="2083061373" sldId="1633"/>
            <ac:spMk id="10" creationId="{B0930AD3-4CE6-314F-F0D0-F9D4DE6E94FF}"/>
          </ac:spMkLst>
        </pc:spChg>
        <pc:graphicFrameChg chg="mod modGraphic">
          <ac:chgData name="Ulyana Gubareva" userId="fd5ab0194a268d16" providerId="LiveId" clId="{5A9641DA-597C-4C11-9B0A-808CC0B96C2A}" dt="2025-02-07T05:06:40.568" v="450" actId="403"/>
          <ac:graphicFrameMkLst>
            <pc:docMk/>
            <pc:sldMk cId="2083061373" sldId="1633"/>
            <ac:graphicFrameMk id="2" creationId="{DC4C11E4-D308-D2DC-5E80-96A06DE69ACB}"/>
          </ac:graphicFrameMkLst>
        </pc:graphicFrameChg>
        <pc:picChg chg="add mod">
          <ac:chgData name="Ulyana Gubareva" userId="fd5ab0194a268d16" providerId="LiveId" clId="{5A9641DA-597C-4C11-9B0A-808CC0B96C2A}" dt="2025-02-07T05:06:25.267" v="448" actId="1076"/>
          <ac:picMkLst>
            <pc:docMk/>
            <pc:sldMk cId="2083061373" sldId="1633"/>
            <ac:picMk id="3" creationId="{C4C8F8BA-9D3C-2E97-8472-61D066B3E449}"/>
          </ac:picMkLst>
        </pc:picChg>
        <pc:picChg chg="add mod">
          <ac:chgData name="Ulyana Gubareva" userId="fd5ab0194a268d16" providerId="LiveId" clId="{5A9641DA-597C-4C11-9B0A-808CC0B96C2A}" dt="2025-02-07T05:06:22.086" v="447" actId="1076"/>
          <ac:picMkLst>
            <pc:docMk/>
            <pc:sldMk cId="2083061373" sldId="1633"/>
            <ac:picMk id="4" creationId="{DBCADD39-6E03-CCE2-152D-75289C1BE176}"/>
          </ac:picMkLst>
        </pc:picChg>
      </pc:sldChg>
      <pc:sldChg chg="new del">
        <pc:chgData name="Ulyana Gubareva" userId="fd5ab0194a268d16" providerId="LiveId" clId="{5A9641DA-597C-4C11-9B0A-808CC0B96C2A}" dt="2025-02-06T08:07:12.113" v="278" actId="47"/>
        <pc:sldMkLst>
          <pc:docMk/>
          <pc:sldMk cId="1352580828" sldId="1634"/>
        </pc:sldMkLst>
      </pc:sldChg>
      <pc:sldChg chg="new del">
        <pc:chgData name="Ulyana Gubareva" userId="fd5ab0194a268d16" providerId="LiveId" clId="{5A9641DA-597C-4C11-9B0A-808CC0B96C2A}" dt="2025-02-06T08:05:17.450" v="253" actId="47"/>
        <pc:sldMkLst>
          <pc:docMk/>
          <pc:sldMk cId="2741756858" sldId="1635"/>
        </pc:sldMkLst>
      </pc:sldChg>
      <pc:sldChg chg="new">
        <pc:chgData name="Ulyana Gubareva" userId="fd5ab0194a268d16" providerId="LiveId" clId="{5A9641DA-597C-4C11-9B0A-808CC0B96C2A}" dt="2025-02-05T05:09:43.015" v="38" actId="680"/>
        <pc:sldMkLst>
          <pc:docMk/>
          <pc:sldMk cId="3825435086" sldId="1636"/>
        </pc:sldMkLst>
      </pc:sldChg>
      <pc:sldChg chg="addSp delSp modSp new mod modClrScheme chgLayout">
        <pc:chgData name="Ulyana Gubareva" userId="fd5ab0194a268d16" providerId="LiveId" clId="{5A9641DA-597C-4C11-9B0A-808CC0B96C2A}" dt="2025-02-07T06:24:13.798" v="707" actId="20577"/>
        <pc:sldMkLst>
          <pc:docMk/>
          <pc:sldMk cId="2279825040" sldId="1637"/>
        </pc:sldMkLst>
        <pc:spChg chg="del mod ord">
          <ac:chgData name="Ulyana Gubareva" userId="fd5ab0194a268d16" providerId="LiveId" clId="{5A9641DA-597C-4C11-9B0A-808CC0B96C2A}" dt="2025-02-06T09:55:26.298" v="279" actId="700"/>
          <ac:spMkLst>
            <pc:docMk/>
            <pc:sldMk cId="2279825040" sldId="1637"/>
            <ac:spMk id="2" creationId="{F0B1B94E-8913-145C-1588-A39BD68496B9}"/>
          </ac:spMkLst>
        </pc:spChg>
        <pc:spChg chg="del mod ord">
          <ac:chgData name="Ulyana Gubareva" userId="fd5ab0194a268d16" providerId="LiveId" clId="{5A9641DA-597C-4C11-9B0A-808CC0B96C2A}" dt="2025-02-06T09:55:26.298" v="279" actId="700"/>
          <ac:spMkLst>
            <pc:docMk/>
            <pc:sldMk cId="2279825040" sldId="1637"/>
            <ac:spMk id="3" creationId="{E4C2D221-4B82-40D6-8A33-0AAD3CEE9F0B}"/>
          </ac:spMkLst>
        </pc:spChg>
        <pc:spChg chg="del">
          <ac:chgData name="Ulyana Gubareva" userId="fd5ab0194a268d16" providerId="LiveId" clId="{5A9641DA-597C-4C11-9B0A-808CC0B96C2A}" dt="2025-02-06T09:55:26.298" v="279" actId="700"/>
          <ac:spMkLst>
            <pc:docMk/>
            <pc:sldMk cId="2279825040" sldId="1637"/>
            <ac:spMk id="4" creationId="{F067F39D-EAB2-7B6B-9AB4-3F485787179B}"/>
          </ac:spMkLst>
        </pc:spChg>
        <pc:spChg chg="add mod ord">
          <ac:chgData name="Ulyana Gubareva" userId="fd5ab0194a268d16" providerId="LiveId" clId="{5A9641DA-597C-4C11-9B0A-808CC0B96C2A}" dt="2025-02-07T06:14:20.938" v="534" actId="403"/>
          <ac:spMkLst>
            <pc:docMk/>
            <pc:sldMk cId="2279825040" sldId="1637"/>
            <ac:spMk id="5" creationId="{DC9A993B-989B-FEF5-EAC8-79A0368D8AAC}"/>
          </ac:spMkLst>
        </pc:spChg>
        <pc:spChg chg="add del mod ord">
          <ac:chgData name="Ulyana Gubareva" userId="fd5ab0194a268d16" providerId="LiveId" clId="{5A9641DA-597C-4C11-9B0A-808CC0B96C2A}" dt="2025-02-06T09:55:30.101" v="280"/>
          <ac:spMkLst>
            <pc:docMk/>
            <pc:sldMk cId="2279825040" sldId="1637"/>
            <ac:spMk id="6" creationId="{AE1F22C8-97FC-B6E3-1717-E1616A2A85D3}"/>
          </ac:spMkLst>
        </pc:spChg>
        <pc:spChg chg="add mod">
          <ac:chgData name="Ulyana Gubareva" userId="fd5ab0194a268d16" providerId="LiveId" clId="{5A9641DA-597C-4C11-9B0A-808CC0B96C2A}" dt="2025-02-07T06:24:13.798" v="707" actId="20577"/>
          <ac:spMkLst>
            <pc:docMk/>
            <pc:sldMk cId="2279825040" sldId="1637"/>
            <ac:spMk id="7" creationId="{7AD29B72-C16A-BA82-37DE-BBC94F562659}"/>
          </ac:spMkLst>
        </pc:spChg>
        <pc:spChg chg="add mod ord">
          <ac:chgData name="Ulyana Gubareva" userId="fd5ab0194a268d16" providerId="LiveId" clId="{5A9641DA-597C-4C11-9B0A-808CC0B96C2A}" dt="2025-02-07T05:19:22.064" v="516" actId="2085"/>
          <ac:spMkLst>
            <pc:docMk/>
            <pc:sldMk cId="2279825040" sldId="1637"/>
            <ac:spMk id="8" creationId="{A2E12D5E-E3E2-CFD5-5314-15D37D103046}"/>
          </ac:spMkLst>
        </pc:spChg>
        <pc:graphicFrameChg chg="add del mod modGraphic">
          <ac:chgData name="Ulyana Gubareva" userId="fd5ab0194a268d16" providerId="LiveId" clId="{5A9641DA-597C-4C11-9B0A-808CC0B96C2A}" dt="2025-02-07T06:19:43.349" v="562" actId="478"/>
          <ac:graphicFrameMkLst>
            <pc:docMk/>
            <pc:sldMk cId="2279825040" sldId="1637"/>
            <ac:graphicFrameMk id="2" creationId="{5653DF58-22B7-A99C-1B73-0D835A5F7951}"/>
          </ac:graphicFrameMkLst>
        </pc:graphicFrameChg>
        <pc:picChg chg="add mod">
          <ac:chgData name="Ulyana Gubareva" userId="fd5ab0194a268d16" providerId="LiveId" clId="{5A9641DA-597C-4C11-9B0A-808CC0B96C2A}" dt="2025-02-07T06:23:56.767" v="696" actId="14100"/>
          <ac:picMkLst>
            <pc:docMk/>
            <pc:sldMk cId="2279825040" sldId="1637"/>
            <ac:picMk id="4" creationId="{A572C1FC-F286-5934-2A38-DA42BA0C8ED7}"/>
          </ac:picMkLst>
        </pc:picChg>
        <pc:picChg chg="add del mod">
          <ac:chgData name="Ulyana Gubareva" userId="fd5ab0194a268d16" providerId="LiveId" clId="{5A9641DA-597C-4C11-9B0A-808CC0B96C2A}" dt="2025-02-07T06:22:08.858" v="612" actId="478"/>
          <ac:picMkLst>
            <pc:docMk/>
            <pc:sldMk cId="2279825040" sldId="1637"/>
            <ac:picMk id="9" creationId="{DC8896DF-658D-6468-989F-B347281A9A60}"/>
          </ac:picMkLst>
        </pc:picChg>
      </pc:sldChg>
      <pc:sldChg chg="addSp delSp modSp new del mod">
        <pc:chgData name="Ulyana Gubareva" userId="fd5ab0194a268d16" providerId="LiveId" clId="{5A9641DA-597C-4C11-9B0A-808CC0B96C2A}" dt="2025-02-05T05:18:06.007" v="176" actId="47"/>
        <pc:sldMkLst>
          <pc:docMk/>
          <pc:sldMk cId="1884090761" sldId="1638"/>
        </pc:sldMkLst>
      </pc:sldChg>
      <pc:sldMasterChg chg="del delSldLayout">
        <pc:chgData name="Ulyana Gubareva" userId="fd5ab0194a268d16" providerId="LiveId" clId="{5A9641DA-597C-4C11-9B0A-808CC0B96C2A}" dt="2025-02-05T05:07:42.786" v="1" actId="47"/>
        <pc:sldMasterMkLst>
          <pc:docMk/>
          <pc:sldMasterMk cId="193847732" sldId="2147483668"/>
        </pc:sldMasterMkLst>
        <pc:sldLayoutChg chg="del">
          <pc:chgData name="Ulyana Gubareva" userId="fd5ab0194a268d16" providerId="LiveId" clId="{5A9641DA-597C-4C11-9B0A-808CC0B96C2A}" dt="2025-02-05T05:07:42.786" v="1" actId="47"/>
          <pc:sldLayoutMkLst>
            <pc:docMk/>
            <pc:sldMasterMk cId="193847732" sldId="2147483668"/>
            <pc:sldLayoutMk cId="4077407171" sldId="2147483669"/>
          </pc:sldLayoutMkLst>
        </pc:sldLayoutChg>
        <pc:sldLayoutChg chg="del">
          <pc:chgData name="Ulyana Gubareva" userId="fd5ab0194a268d16" providerId="LiveId" clId="{5A9641DA-597C-4C11-9B0A-808CC0B96C2A}" dt="2025-02-05T05:07:42.786" v="1" actId="47"/>
          <pc:sldLayoutMkLst>
            <pc:docMk/>
            <pc:sldMasterMk cId="193847732" sldId="2147483668"/>
            <pc:sldLayoutMk cId="2521765862" sldId="2147483670"/>
          </pc:sldLayoutMkLst>
        </pc:sldLayoutChg>
        <pc:sldLayoutChg chg="del">
          <pc:chgData name="Ulyana Gubareva" userId="fd5ab0194a268d16" providerId="LiveId" clId="{5A9641DA-597C-4C11-9B0A-808CC0B96C2A}" dt="2025-02-05T05:07:42.786" v="1" actId="47"/>
          <pc:sldLayoutMkLst>
            <pc:docMk/>
            <pc:sldMasterMk cId="193847732" sldId="2147483668"/>
            <pc:sldLayoutMk cId="1029065850" sldId="2147483671"/>
          </pc:sldLayoutMkLst>
        </pc:sldLayoutChg>
        <pc:sldLayoutChg chg="del">
          <pc:chgData name="Ulyana Gubareva" userId="fd5ab0194a268d16" providerId="LiveId" clId="{5A9641DA-597C-4C11-9B0A-808CC0B96C2A}" dt="2025-02-05T05:07:42.786" v="1" actId="47"/>
          <pc:sldLayoutMkLst>
            <pc:docMk/>
            <pc:sldMasterMk cId="193847732" sldId="2147483668"/>
            <pc:sldLayoutMk cId="1218712587" sldId="2147483672"/>
          </pc:sldLayoutMkLst>
        </pc:sldLayoutChg>
        <pc:sldLayoutChg chg="del">
          <pc:chgData name="Ulyana Gubareva" userId="fd5ab0194a268d16" providerId="LiveId" clId="{5A9641DA-597C-4C11-9B0A-808CC0B96C2A}" dt="2025-02-05T05:07:42.786" v="1" actId="47"/>
          <pc:sldLayoutMkLst>
            <pc:docMk/>
            <pc:sldMasterMk cId="193847732" sldId="2147483668"/>
            <pc:sldLayoutMk cId="3828825897" sldId="2147483673"/>
          </pc:sldLayoutMkLst>
        </pc:sldLayoutChg>
        <pc:sldLayoutChg chg="del">
          <pc:chgData name="Ulyana Gubareva" userId="fd5ab0194a268d16" providerId="LiveId" clId="{5A9641DA-597C-4C11-9B0A-808CC0B96C2A}" dt="2025-02-05T05:07:42.786" v="1" actId="47"/>
          <pc:sldLayoutMkLst>
            <pc:docMk/>
            <pc:sldMasterMk cId="193847732" sldId="2147483668"/>
            <pc:sldLayoutMk cId="3697922363" sldId="2147483674"/>
          </pc:sldLayoutMkLst>
        </pc:sldLayoutChg>
        <pc:sldLayoutChg chg="del">
          <pc:chgData name="Ulyana Gubareva" userId="fd5ab0194a268d16" providerId="LiveId" clId="{5A9641DA-597C-4C11-9B0A-808CC0B96C2A}" dt="2025-02-05T05:07:42.786" v="1" actId="47"/>
          <pc:sldLayoutMkLst>
            <pc:docMk/>
            <pc:sldMasterMk cId="193847732" sldId="2147483668"/>
            <pc:sldLayoutMk cId="1375396700" sldId="2147483675"/>
          </pc:sldLayoutMkLst>
        </pc:sldLayoutChg>
        <pc:sldLayoutChg chg="del">
          <pc:chgData name="Ulyana Gubareva" userId="fd5ab0194a268d16" providerId="LiveId" clId="{5A9641DA-597C-4C11-9B0A-808CC0B96C2A}" dt="2025-02-05T05:07:42.786" v="1" actId="47"/>
          <pc:sldLayoutMkLst>
            <pc:docMk/>
            <pc:sldMasterMk cId="193847732" sldId="2147483668"/>
            <pc:sldLayoutMk cId="1486843114" sldId="2147483676"/>
          </pc:sldLayoutMkLst>
        </pc:sldLayoutChg>
        <pc:sldLayoutChg chg="del">
          <pc:chgData name="Ulyana Gubareva" userId="fd5ab0194a268d16" providerId="LiveId" clId="{5A9641DA-597C-4C11-9B0A-808CC0B96C2A}" dt="2025-02-05T05:07:42.786" v="1" actId="47"/>
          <pc:sldLayoutMkLst>
            <pc:docMk/>
            <pc:sldMasterMk cId="193847732" sldId="2147483668"/>
            <pc:sldLayoutMk cId="2774015145" sldId="2147483677"/>
          </pc:sldLayoutMkLst>
        </pc:sldLayoutChg>
        <pc:sldLayoutChg chg="del">
          <pc:chgData name="Ulyana Gubareva" userId="fd5ab0194a268d16" providerId="LiveId" clId="{5A9641DA-597C-4C11-9B0A-808CC0B96C2A}" dt="2025-02-05T05:07:42.786" v="1" actId="47"/>
          <pc:sldLayoutMkLst>
            <pc:docMk/>
            <pc:sldMasterMk cId="193847732" sldId="2147483668"/>
            <pc:sldLayoutMk cId="1282685646" sldId="2147483678"/>
          </pc:sldLayoutMkLst>
        </pc:sldLayoutChg>
        <pc:sldLayoutChg chg="del">
          <pc:chgData name="Ulyana Gubareva" userId="fd5ab0194a268d16" providerId="LiveId" clId="{5A9641DA-597C-4C11-9B0A-808CC0B96C2A}" dt="2025-02-05T05:07:42.786" v="1" actId="47"/>
          <pc:sldLayoutMkLst>
            <pc:docMk/>
            <pc:sldMasterMk cId="193847732" sldId="2147483668"/>
            <pc:sldLayoutMk cId="607742243" sldId="2147483679"/>
          </pc:sldLayoutMkLst>
        </pc:sldLayoutChg>
      </pc:sldMasterChg>
    </pc:docChg>
  </pc:docChgLst>
  <pc:docChgLst>
    <pc:chgData name="Ulyana Gubareva" userId="fd5ab0194a268d16" providerId="LiveId" clId="{7EC1E9D2-A7BD-4007-A850-FAF086D0D909}"/>
    <pc:docChg chg="undo custSel addSld delSld modSld sldOrd modMainMaster">
      <pc:chgData name="Ulyana Gubareva" userId="fd5ab0194a268d16" providerId="LiveId" clId="{7EC1E9D2-A7BD-4007-A850-FAF086D0D909}" dt="2025-02-04T07:58:09.715" v="682" actId="14100"/>
      <pc:docMkLst>
        <pc:docMk/>
      </pc:docMkLst>
      <pc:sldChg chg="delSp modSp mod">
        <pc:chgData name="Ulyana Gubareva" userId="fd5ab0194a268d16" providerId="LiveId" clId="{7EC1E9D2-A7BD-4007-A850-FAF086D0D909}" dt="2025-02-04T07:02:42.199" v="452" actId="478"/>
        <pc:sldMkLst>
          <pc:docMk/>
          <pc:sldMk cId="3948167913" sldId="257"/>
        </pc:sldMkLst>
        <pc:spChg chg="mod">
          <ac:chgData name="Ulyana Gubareva" userId="fd5ab0194a268d16" providerId="LiveId" clId="{7EC1E9D2-A7BD-4007-A850-FAF086D0D909}" dt="2025-02-04T06:58:02.636" v="431" actId="20577"/>
          <ac:spMkLst>
            <pc:docMk/>
            <pc:sldMk cId="3948167913" sldId="257"/>
            <ac:spMk id="2" creationId="{00000000-0000-0000-0000-000000000000}"/>
          </ac:spMkLst>
        </pc:spChg>
        <pc:spChg chg="mod">
          <ac:chgData name="Ulyana Gubareva" userId="fd5ab0194a268d16" providerId="LiveId" clId="{7EC1E9D2-A7BD-4007-A850-FAF086D0D909}" dt="2025-02-04T07:01:05.315" v="432" actId="1076"/>
          <ac:spMkLst>
            <pc:docMk/>
            <pc:sldMk cId="3948167913" sldId="257"/>
            <ac:spMk id="4" creationId="{B96E8272-2277-B534-A3E1-62206A9B4B8A}"/>
          </ac:spMkLst>
        </pc:spChg>
        <pc:picChg chg="mod">
          <ac:chgData name="Ulyana Gubareva" userId="fd5ab0194a268d16" providerId="LiveId" clId="{7EC1E9D2-A7BD-4007-A850-FAF086D0D909}" dt="2025-02-04T06:57:51.219" v="428" actId="29295"/>
          <ac:picMkLst>
            <pc:docMk/>
            <pc:sldMk cId="3948167913" sldId="257"/>
            <ac:picMk id="6" creationId="{9FF32EDA-5CC6-EEE1-388A-6536C405D4A0}"/>
          </ac:picMkLst>
        </pc:picChg>
        <pc:picChg chg="mod">
          <ac:chgData name="Ulyana Gubareva" userId="fd5ab0194a268d16" providerId="LiveId" clId="{7EC1E9D2-A7BD-4007-A850-FAF086D0D909}" dt="2025-02-04T06:24:46.310" v="0" actId="1076"/>
          <ac:picMkLst>
            <pc:docMk/>
            <pc:sldMk cId="3948167913" sldId="257"/>
            <ac:picMk id="7" creationId="{95C5B320-7397-6BE8-F0FA-3F2ADA099892}"/>
          </ac:picMkLst>
        </pc:picChg>
      </pc:sldChg>
      <pc:sldChg chg="add del">
        <pc:chgData name="Ulyana Gubareva" userId="fd5ab0194a268d16" providerId="LiveId" clId="{7EC1E9D2-A7BD-4007-A850-FAF086D0D909}" dt="2025-02-04T06:39:41.428" v="167" actId="47"/>
        <pc:sldMkLst>
          <pc:docMk/>
          <pc:sldMk cId="722252705" sldId="267"/>
        </pc:sldMkLst>
      </pc:sldChg>
      <pc:sldChg chg="modSp add mod modNotesTx">
        <pc:chgData name="Ulyana Gubareva" userId="fd5ab0194a268d16" providerId="LiveId" clId="{7EC1E9D2-A7BD-4007-A850-FAF086D0D909}" dt="2025-02-04T07:23:10.158" v="656" actId="20577"/>
        <pc:sldMkLst>
          <pc:docMk/>
          <pc:sldMk cId="2466695244" sldId="272"/>
        </pc:sldMkLst>
        <pc:spChg chg="mod">
          <ac:chgData name="Ulyana Gubareva" userId="fd5ab0194a268d16" providerId="LiveId" clId="{7EC1E9D2-A7BD-4007-A850-FAF086D0D909}" dt="2025-02-04T07:22:50.146" v="655" actId="108"/>
          <ac:spMkLst>
            <pc:docMk/>
            <pc:sldMk cId="2466695244" sldId="272"/>
            <ac:spMk id="2" creationId="{00000000-0000-0000-0000-000000000000}"/>
          </ac:spMkLst>
        </pc:spChg>
      </pc:sldChg>
      <pc:sldChg chg="delSp del mod">
        <pc:chgData name="Ulyana Gubareva" userId="fd5ab0194a268d16" providerId="LiveId" clId="{7EC1E9D2-A7BD-4007-A850-FAF086D0D909}" dt="2025-02-04T07:03:10.989" v="465" actId="47"/>
        <pc:sldMkLst>
          <pc:docMk/>
          <pc:sldMk cId="1020537621" sldId="275"/>
        </pc:sldMkLst>
      </pc:sldChg>
      <pc:sldChg chg="delSp modSp del mod">
        <pc:chgData name="Ulyana Gubareva" userId="fd5ab0194a268d16" providerId="LiveId" clId="{7EC1E9D2-A7BD-4007-A850-FAF086D0D909}" dt="2025-02-04T06:44:03.228" v="347" actId="47"/>
        <pc:sldMkLst>
          <pc:docMk/>
          <pc:sldMk cId="570576108" sldId="283"/>
        </pc:sldMkLst>
      </pc:sldChg>
      <pc:sldChg chg="delSp del mod">
        <pc:chgData name="Ulyana Gubareva" userId="fd5ab0194a268d16" providerId="LiveId" clId="{7EC1E9D2-A7BD-4007-A850-FAF086D0D909}" dt="2025-02-04T07:03:12.135" v="466" actId="47"/>
        <pc:sldMkLst>
          <pc:docMk/>
          <pc:sldMk cId="1107579151" sldId="287"/>
        </pc:sldMkLst>
      </pc:sldChg>
      <pc:sldChg chg="modSp add del mod chgLayout">
        <pc:chgData name="Ulyana Gubareva" userId="fd5ab0194a268d16" providerId="LiveId" clId="{7EC1E9D2-A7BD-4007-A850-FAF086D0D909}" dt="2025-02-04T07:56:30.490" v="660" actId="700"/>
        <pc:sldMkLst>
          <pc:docMk/>
          <pc:sldMk cId="2611222843" sldId="298"/>
        </pc:sldMkLst>
      </pc:sldChg>
      <pc:sldChg chg="addSp delSp modSp mod addAnim delAnim">
        <pc:chgData name="Ulyana Gubareva" userId="fd5ab0194a268d16" providerId="LiveId" clId="{7EC1E9D2-A7BD-4007-A850-FAF086D0D909}" dt="2025-02-04T07:04:41.378" v="538" actId="27636"/>
        <pc:sldMkLst>
          <pc:docMk/>
          <pc:sldMk cId="1493297499" sldId="1622"/>
        </pc:sldMkLst>
        <pc:spChg chg="add mod">
          <ac:chgData name="Ulyana Gubareva" userId="fd5ab0194a268d16" providerId="LiveId" clId="{7EC1E9D2-A7BD-4007-A850-FAF086D0D909}" dt="2025-02-04T07:04:41.378" v="538" actId="27636"/>
          <ac:spMkLst>
            <pc:docMk/>
            <pc:sldMk cId="1493297499" sldId="1622"/>
            <ac:spMk id="10" creationId="{5E1CF7B8-C417-A892-EEF4-BDE3DC66A054}"/>
          </ac:spMkLst>
        </pc:spChg>
        <pc:spChg chg="add mod">
          <ac:chgData name="Ulyana Gubareva" userId="fd5ab0194a268d16" providerId="LiveId" clId="{7EC1E9D2-A7BD-4007-A850-FAF086D0D909}" dt="2025-02-04T06:44:45.841" v="423" actId="1036"/>
          <ac:spMkLst>
            <pc:docMk/>
            <pc:sldMk cId="1493297499" sldId="1622"/>
            <ac:spMk id="12" creationId="{F8AA5FF7-8FB8-4172-E0A5-768785499017}"/>
          </ac:spMkLst>
        </pc:spChg>
        <pc:spChg chg="add mod">
          <ac:chgData name="Ulyana Gubareva" userId="fd5ab0194a268d16" providerId="LiveId" clId="{7EC1E9D2-A7BD-4007-A850-FAF086D0D909}" dt="2025-02-04T06:57:37.881" v="427" actId="1035"/>
          <ac:spMkLst>
            <pc:docMk/>
            <pc:sldMk cId="1493297499" sldId="1622"/>
            <ac:spMk id="17" creationId="{0190C137-7839-7DFD-DE02-ACAA318C8C40}"/>
          </ac:spMkLst>
        </pc:spChg>
        <pc:spChg chg="add mod">
          <ac:chgData name="Ulyana Gubareva" userId="fd5ab0194a268d16" providerId="LiveId" clId="{7EC1E9D2-A7BD-4007-A850-FAF086D0D909}" dt="2025-02-04T06:57:37.881" v="427" actId="1035"/>
          <ac:spMkLst>
            <pc:docMk/>
            <pc:sldMk cId="1493297499" sldId="1622"/>
            <ac:spMk id="18" creationId="{2C6744E3-B87B-2EE6-B564-EE4A9B84410A}"/>
          </ac:spMkLst>
        </pc:spChg>
        <pc:spChg chg="add mod">
          <ac:chgData name="Ulyana Gubareva" userId="fd5ab0194a268d16" providerId="LiveId" clId="{7EC1E9D2-A7BD-4007-A850-FAF086D0D909}" dt="2025-02-04T07:01:41.320" v="444" actId="20577"/>
          <ac:spMkLst>
            <pc:docMk/>
            <pc:sldMk cId="1493297499" sldId="1622"/>
            <ac:spMk id="20" creationId="{3114D0BC-6AD4-6945-DBDE-59F8EB82CA8C}"/>
          </ac:spMkLst>
        </pc:spChg>
        <pc:spChg chg="add mod">
          <ac:chgData name="Ulyana Gubareva" userId="fd5ab0194a268d16" providerId="LiveId" clId="{7EC1E9D2-A7BD-4007-A850-FAF086D0D909}" dt="2025-02-04T07:01:16.446" v="433" actId="20577"/>
          <ac:spMkLst>
            <pc:docMk/>
            <pc:sldMk cId="1493297499" sldId="1622"/>
            <ac:spMk id="34" creationId="{416DBE4B-B000-CE1C-03CD-A29D6F313AD6}"/>
          </ac:spMkLst>
        </pc:spChg>
        <pc:spChg chg="add mod">
          <ac:chgData name="Ulyana Gubareva" userId="fd5ab0194a268d16" providerId="LiveId" clId="{7EC1E9D2-A7BD-4007-A850-FAF086D0D909}" dt="2025-02-04T06:44:19.157" v="374" actId="1036"/>
          <ac:spMkLst>
            <pc:docMk/>
            <pc:sldMk cId="1493297499" sldId="1622"/>
            <ac:spMk id="39" creationId="{725A2B60-8F96-4464-E0DB-4472622363E8}"/>
          </ac:spMkLst>
        </pc:spChg>
        <pc:spChg chg="add mod">
          <ac:chgData name="Ulyana Gubareva" userId="fd5ab0194a268d16" providerId="LiveId" clId="{7EC1E9D2-A7BD-4007-A850-FAF086D0D909}" dt="2025-02-04T06:44:19.157" v="374" actId="1036"/>
          <ac:spMkLst>
            <pc:docMk/>
            <pc:sldMk cId="1493297499" sldId="1622"/>
            <ac:spMk id="55" creationId="{CCF23DC7-A11F-E049-71D3-3C2F95BEEF4F}"/>
          </ac:spMkLst>
        </pc:spChg>
        <pc:spChg chg="add mod">
          <ac:chgData name="Ulyana Gubareva" userId="fd5ab0194a268d16" providerId="LiveId" clId="{7EC1E9D2-A7BD-4007-A850-FAF086D0D909}" dt="2025-02-04T06:44:19.157" v="374" actId="1036"/>
          <ac:spMkLst>
            <pc:docMk/>
            <pc:sldMk cId="1493297499" sldId="1622"/>
            <ac:spMk id="56" creationId="{A39DBF86-FA23-BCF2-0BBF-BB11F1A06F3A}"/>
          </ac:spMkLst>
        </pc:spChg>
        <pc:spChg chg="add mod ord">
          <ac:chgData name="Ulyana Gubareva" userId="fd5ab0194a268d16" providerId="LiveId" clId="{7EC1E9D2-A7BD-4007-A850-FAF086D0D909}" dt="2025-02-04T06:44:19.157" v="374" actId="1036"/>
          <ac:spMkLst>
            <pc:docMk/>
            <pc:sldMk cId="1493297499" sldId="1622"/>
            <ac:spMk id="60" creationId="{15AAE4D4-5C01-D221-AB23-1DDDE4089EFB}"/>
          </ac:spMkLst>
        </pc:spChg>
        <pc:spChg chg="add mod">
          <ac:chgData name="Ulyana Gubareva" userId="fd5ab0194a268d16" providerId="LiveId" clId="{7EC1E9D2-A7BD-4007-A850-FAF086D0D909}" dt="2025-02-04T06:44:11.898" v="353" actId="1036"/>
          <ac:spMkLst>
            <pc:docMk/>
            <pc:sldMk cId="1493297499" sldId="1622"/>
            <ac:spMk id="63" creationId="{F3F9322B-FCCC-923B-792D-2099ACCF9389}"/>
          </ac:spMkLst>
        </pc:spChg>
        <pc:spChg chg="add mod">
          <ac:chgData name="Ulyana Gubareva" userId="fd5ab0194a268d16" providerId="LiveId" clId="{7EC1E9D2-A7BD-4007-A850-FAF086D0D909}" dt="2025-02-04T06:44:11.898" v="353" actId="1036"/>
          <ac:spMkLst>
            <pc:docMk/>
            <pc:sldMk cId="1493297499" sldId="1622"/>
            <ac:spMk id="65" creationId="{FBC11F45-C017-7668-E26B-550C8627FFCD}"/>
          </ac:spMkLst>
        </pc:spChg>
        <pc:spChg chg="add mod ord">
          <ac:chgData name="Ulyana Gubareva" userId="fd5ab0194a268d16" providerId="LiveId" clId="{7EC1E9D2-A7BD-4007-A850-FAF086D0D909}" dt="2025-02-04T06:44:11.898" v="353" actId="1036"/>
          <ac:spMkLst>
            <pc:docMk/>
            <pc:sldMk cId="1493297499" sldId="1622"/>
            <ac:spMk id="68" creationId="{EECB7D82-C002-E384-CEDF-D8367755F36F}"/>
          </ac:spMkLst>
        </pc:spChg>
        <pc:grpChg chg="mod">
          <ac:chgData name="Ulyana Gubareva" userId="fd5ab0194a268d16" providerId="LiveId" clId="{7EC1E9D2-A7BD-4007-A850-FAF086D0D909}" dt="2025-02-04T06:44:19.157" v="374" actId="1036"/>
          <ac:grpSpMkLst>
            <pc:docMk/>
            <pc:sldMk cId="1493297499" sldId="1622"/>
            <ac:grpSpMk id="40" creationId="{AF0E586F-B3C8-9A09-D664-EFCEB710CC3E}"/>
          </ac:grpSpMkLst>
        </pc:grpChg>
        <pc:picChg chg="add mod">
          <ac:chgData name="Ulyana Gubareva" userId="fd5ab0194a268d16" providerId="LiveId" clId="{7EC1E9D2-A7BD-4007-A850-FAF086D0D909}" dt="2025-02-04T06:41:34.434" v="251" actId="14100"/>
          <ac:picMkLst>
            <pc:docMk/>
            <pc:sldMk cId="1493297499" sldId="1622"/>
            <ac:picMk id="13" creationId="{01C0DDF5-E34A-7744-217E-236E99303C22}"/>
          </ac:picMkLst>
        </pc:picChg>
        <pc:picChg chg="add mod">
          <ac:chgData name="Ulyana Gubareva" userId="fd5ab0194a268d16" providerId="LiveId" clId="{7EC1E9D2-A7BD-4007-A850-FAF086D0D909}" dt="2025-02-04T06:57:37.881" v="427" actId="1035"/>
          <ac:picMkLst>
            <pc:docMk/>
            <pc:sldMk cId="1493297499" sldId="1622"/>
            <ac:picMk id="29" creationId="{117A7808-18D3-E8C9-EF7A-FC1C6C317ED0}"/>
          </ac:picMkLst>
        </pc:picChg>
        <pc:picChg chg="add mod">
          <ac:chgData name="Ulyana Gubareva" userId="fd5ab0194a268d16" providerId="LiveId" clId="{7EC1E9D2-A7BD-4007-A850-FAF086D0D909}" dt="2025-02-04T06:57:37.881" v="427" actId="1035"/>
          <ac:picMkLst>
            <pc:docMk/>
            <pc:sldMk cId="1493297499" sldId="1622"/>
            <ac:picMk id="33" creationId="{0C68C868-A2EA-01F6-7069-0006D7ED61A9}"/>
          </ac:picMkLst>
        </pc:picChg>
        <pc:picChg chg="mod">
          <ac:chgData name="Ulyana Gubareva" userId="fd5ab0194a268d16" providerId="LiveId" clId="{7EC1E9D2-A7BD-4007-A850-FAF086D0D909}" dt="2025-02-04T06:44:19.157" v="374" actId="1036"/>
          <ac:picMkLst>
            <pc:docMk/>
            <pc:sldMk cId="1493297499" sldId="1622"/>
            <ac:picMk id="51" creationId="{2110D26D-B8FB-2A1A-4CE6-827B38E5E863}"/>
          </ac:picMkLst>
        </pc:picChg>
        <pc:picChg chg="add mod">
          <ac:chgData name="Ulyana Gubareva" userId="fd5ab0194a268d16" providerId="LiveId" clId="{7EC1E9D2-A7BD-4007-A850-FAF086D0D909}" dt="2025-02-04T06:44:19.157" v="374" actId="1036"/>
          <ac:picMkLst>
            <pc:docMk/>
            <pc:sldMk cId="1493297499" sldId="1622"/>
            <ac:picMk id="57" creationId="{0ABD0B58-FB07-F5B1-204C-0EF331CEACBB}"/>
          </ac:picMkLst>
        </pc:picChg>
        <pc:picChg chg="add mod">
          <ac:chgData name="Ulyana Gubareva" userId="fd5ab0194a268d16" providerId="LiveId" clId="{7EC1E9D2-A7BD-4007-A850-FAF086D0D909}" dt="2025-02-04T06:44:19.157" v="374" actId="1036"/>
          <ac:picMkLst>
            <pc:docMk/>
            <pc:sldMk cId="1493297499" sldId="1622"/>
            <ac:picMk id="58" creationId="{D3F50C34-3A48-17EC-9697-A7FE83627D7C}"/>
          </ac:picMkLst>
        </pc:picChg>
        <pc:picChg chg="add mod">
          <ac:chgData name="Ulyana Gubareva" userId="fd5ab0194a268d16" providerId="LiveId" clId="{7EC1E9D2-A7BD-4007-A850-FAF086D0D909}" dt="2025-02-04T06:44:19.157" v="374" actId="1036"/>
          <ac:picMkLst>
            <pc:docMk/>
            <pc:sldMk cId="1493297499" sldId="1622"/>
            <ac:picMk id="59" creationId="{A8468CB5-AD19-3351-8F00-144D327D4009}"/>
          </ac:picMkLst>
        </pc:picChg>
        <pc:picChg chg="add mod">
          <ac:chgData name="Ulyana Gubareva" userId="fd5ab0194a268d16" providerId="LiveId" clId="{7EC1E9D2-A7BD-4007-A850-FAF086D0D909}" dt="2025-02-04T06:44:11.898" v="353" actId="1036"/>
          <ac:picMkLst>
            <pc:docMk/>
            <pc:sldMk cId="1493297499" sldId="1622"/>
            <ac:picMk id="62" creationId="{209EE1C5-B217-EC54-BC91-E70368B12810}"/>
          </ac:picMkLst>
        </pc:picChg>
        <pc:picChg chg="add mod">
          <ac:chgData name="Ulyana Gubareva" userId="fd5ab0194a268d16" providerId="LiveId" clId="{7EC1E9D2-A7BD-4007-A850-FAF086D0D909}" dt="2025-02-04T06:44:11.898" v="353" actId="1036"/>
          <ac:picMkLst>
            <pc:docMk/>
            <pc:sldMk cId="1493297499" sldId="1622"/>
            <ac:picMk id="64" creationId="{0BAFDFCF-E6DF-151F-2B69-21EF80394662}"/>
          </ac:picMkLst>
        </pc:picChg>
      </pc:sldChg>
      <pc:sldChg chg="delSp del mod">
        <pc:chgData name="Ulyana Gubareva" userId="fd5ab0194a268d16" providerId="LiveId" clId="{7EC1E9D2-A7BD-4007-A850-FAF086D0D909}" dt="2025-02-04T07:03:14.295" v="467" actId="47"/>
        <pc:sldMkLst>
          <pc:docMk/>
          <pc:sldMk cId="3645227351" sldId="1623"/>
        </pc:sldMkLst>
      </pc:sldChg>
      <pc:sldChg chg="delSp del mod">
        <pc:chgData name="Ulyana Gubareva" userId="fd5ab0194a268d16" providerId="LiveId" clId="{7EC1E9D2-A7BD-4007-A850-FAF086D0D909}" dt="2025-02-04T07:03:08.193" v="464" actId="47"/>
        <pc:sldMkLst>
          <pc:docMk/>
          <pc:sldMk cId="3790601274" sldId="1624"/>
        </pc:sldMkLst>
      </pc:sldChg>
      <pc:sldChg chg="delSp del mod">
        <pc:chgData name="Ulyana Gubareva" userId="fd5ab0194a268d16" providerId="LiveId" clId="{7EC1E9D2-A7BD-4007-A850-FAF086D0D909}" dt="2025-02-04T07:03:05.559" v="463" actId="47"/>
        <pc:sldMkLst>
          <pc:docMk/>
          <pc:sldMk cId="2860156734" sldId="1625"/>
        </pc:sldMkLst>
      </pc:sldChg>
      <pc:sldChg chg="delSp modSp mod ord">
        <pc:chgData name="Ulyana Gubareva" userId="fd5ab0194a268d16" providerId="LiveId" clId="{7EC1E9D2-A7BD-4007-A850-FAF086D0D909}" dt="2025-02-04T07:32:37.290" v="658"/>
        <pc:sldMkLst>
          <pc:docMk/>
          <pc:sldMk cId="1490463144" sldId="1632"/>
        </pc:sldMkLst>
        <pc:spChg chg="mod">
          <ac:chgData name="Ulyana Gubareva" userId="fd5ab0194a268d16" providerId="LiveId" clId="{7EC1E9D2-A7BD-4007-A850-FAF086D0D909}" dt="2025-02-04T07:05:38.351" v="556" actId="1036"/>
          <ac:spMkLst>
            <pc:docMk/>
            <pc:sldMk cId="1490463144" sldId="1632"/>
            <ac:spMk id="7" creationId="{C2CBA22D-961A-1609-4EC2-2677C748ED71}"/>
          </ac:spMkLst>
        </pc:spChg>
        <pc:spChg chg="mod">
          <ac:chgData name="Ulyana Gubareva" userId="fd5ab0194a268d16" providerId="LiveId" clId="{7EC1E9D2-A7BD-4007-A850-FAF086D0D909}" dt="2025-02-04T07:05:38.351" v="556" actId="1036"/>
          <ac:spMkLst>
            <pc:docMk/>
            <pc:sldMk cId="1490463144" sldId="1632"/>
            <ac:spMk id="9" creationId="{751BFB68-D024-4DB2-BCB1-C5B137D9C2B5}"/>
          </ac:spMkLst>
        </pc:spChg>
        <pc:spChg chg="mod">
          <ac:chgData name="Ulyana Gubareva" userId="fd5ab0194a268d16" providerId="LiveId" clId="{7EC1E9D2-A7BD-4007-A850-FAF086D0D909}" dt="2025-02-04T07:05:38.351" v="556" actId="1036"/>
          <ac:spMkLst>
            <pc:docMk/>
            <pc:sldMk cId="1490463144" sldId="1632"/>
            <ac:spMk id="10" creationId="{2FC23AA0-5CCB-0BAF-D28F-3B46508C6510}"/>
          </ac:spMkLst>
        </pc:spChg>
        <pc:spChg chg="mod">
          <ac:chgData name="Ulyana Gubareva" userId="fd5ab0194a268d16" providerId="LiveId" clId="{7EC1E9D2-A7BD-4007-A850-FAF086D0D909}" dt="2025-02-04T07:05:38.351" v="556" actId="1036"/>
          <ac:spMkLst>
            <pc:docMk/>
            <pc:sldMk cId="1490463144" sldId="1632"/>
            <ac:spMk id="12" creationId="{810B7C66-BB16-4612-81D4-ECDE13543568}"/>
          </ac:spMkLst>
        </pc:spChg>
        <pc:spChg chg="mod">
          <ac:chgData name="Ulyana Gubareva" userId="fd5ab0194a268d16" providerId="LiveId" clId="{7EC1E9D2-A7BD-4007-A850-FAF086D0D909}" dt="2025-02-04T07:04:55.505" v="539" actId="255"/>
          <ac:spMkLst>
            <pc:docMk/>
            <pc:sldMk cId="1490463144" sldId="1632"/>
            <ac:spMk id="21" creationId="{3A6CFC80-E711-1294-1BCC-BCBE495EE0B4}"/>
          </ac:spMkLst>
        </pc:spChg>
        <pc:picChg chg="mod">
          <ac:chgData name="Ulyana Gubareva" userId="fd5ab0194a268d16" providerId="LiveId" clId="{7EC1E9D2-A7BD-4007-A850-FAF086D0D909}" dt="2025-02-04T07:05:19.076" v="540" actId="1076"/>
          <ac:picMkLst>
            <pc:docMk/>
            <pc:sldMk cId="1490463144" sldId="1632"/>
            <ac:picMk id="6" creationId="{7AAA9BD1-F27D-93AC-2417-F04CCF6C2725}"/>
          </ac:picMkLst>
        </pc:picChg>
      </pc:sldChg>
      <pc:sldChg chg="del ord">
        <pc:chgData name="Ulyana Gubareva" userId="fd5ab0194a268d16" providerId="LiveId" clId="{7EC1E9D2-A7BD-4007-A850-FAF086D0D909}" dt="2025-02-04T07:03:03.896" v="462" actId="47"/>
        <pc:sldMkLst>
          <pc:docMk/>
          <pc:sldMk cId="943879515" sldId="1633"/>
        </pc:sldMkLst>
      </pc:sldChg>
      <pc:sldChg chg="addSp delSp modSp add mod">
        <pc:chgData name="Ulyana Gubareva" userId="fd5ab0194a268d16" providerId="LiveId" clId="{7EC1E9D2-A7BD-4007-A850-FAF086D0D909}" dt="2025-02-04T07:58:09.715" v="682" actId="14100"/>
        <pc:sldMkLst>
          <pc:docMk/>
          <pc:sldMk cId="2083061373" sldId="1633"/>
        </pc:sldMkLst>
        <pc:spChg chg="mod">
          <ac:chgData name="Ulyana Gubareva" userId="fd5ab0194a268d16" providerId="LiveId" clId="{7EC1E9D2-A7BD-4007-A850-FAF086D0D909}" dt="2025-02-04T07:56:57.663" v="671" actId="20577"/>
          <ac:spMkLst>
            <pc:docMk/>
            <pc:sldMk cId="2083061373" sldId="1633"/>
            <ac:spMk id="10" creationId="{B0930AD3-4CE6-314F-F0D0-F9D4DE6E94FF}"/>
          </ac:spMkLst>
        </pc:spChg>
        <pc:graphicFrameChg chg="add mod modGraphic">
          <ac:chgData name="Ulyana Gubareva" userId="fd5ab0194a268d16" providerId="LiveId" clId="{7EC1E9D2-A7BD-4007-A850-FAF086D0D909}" dt="2025-02-04T07:58:09.715" v="682" actId="14100"/>
          <ac:graphicFrameMkLst>
            <pc:docMk/>
            <pc:sldMk cId="2083061373" sldId="1633"/>
            <ac:graphicFrameMk id="2" creationId="{DC4C11E4-D308-D2DC-5E80-96A06DE69ACB}"/>
          </ac:graphicFrameMkLst>
        </pc:graphicFrameChg>
      </pc:sldChg>
      <pc:sldMasterChg chg="addSp modSp mod modSldLayout">
        <pc:chgData name="Ulyana Gubareva" userId="fd5ab0194a268d16" providerId="LiveId" clId="{7EC1E9D2-A7BD-4007-A850-FAF086D0D909}" dt="2025-02-04T07:02:34.316" v="451" actId="14100"/>
        <pc:sldMasterMkLst>
          <pc:docMk/>
          <pc:sldMasterMk cId="4203574194" sldId="2147483660"/>
        </pc:sldMasterMkLst>
        <pc:spChg chg="mod">
          <ac:chgData name="Ulyana Gubareva" userId="fd5ab0194a268d16" providerId="LiveId" clId="{7EC1E9D2-A7BD-4007-A850-FAF086D0D909}" dt="2025-02-04T07:02:09.709" v="446" actId="14100"/>
          <ac:spMkLst>
            <pc:docMk/>
            <pc:sldMasterMk cId="4203574194" sldId="2147483660"/>
            <ac:spMk id="2" creationId="{E3B62750-08FC-482D-6AD5-2699F6B2BAF2}"/>
          </ac:spMkLst>
        </pc:spChg>
        <pc:spChg chg="mod">
          <ac:chgData name="Ulyana Gubareva" userId="fd5ab0194a268d16" providerId="LiveId" clId="{7EC1E9D2-A7BD-4007-A850-FAF086D0D909}" dt="2025-02-04T07:02:06.270" v="445"/>
          <ac:spMkLst>
            <pc:docMk/>
            <pc:sldMasterMk cId="4203574194" sldId="2147483660"/>
            <ac:spMk id="5" creationId="{1CFAE405-F17E-D0AE-1554-A2579FDB055A}"/>
          </ac:spMkLst>
        </pc:spChg>
        <pc:grpChg chg="add mod">
          <ac:chgData name="Ulyana Gubareva" userId="fd5ab0194a268d16" providerId="LiveId" clId="{7EC1E9D2-A7BD-4007-A850-FAF086D0D909}" dt="2025-02-04T07:02:06.270" v="445"/>
          <ac:grpSpMkLst>
            <pc:docMk/>
            <pc:sldMasterMk cId="4203574194" sldId="2147483660"/>
            <ac:grpSpMk id="4" creationId="{CDDA2998-64BD-A91F-0871-5E03AD54DE71}"/>
          </ac:grpSpMkLst>
        </pc:grpChg>
        <pc:picChg chg="mod">
          <ac:chgData name="Ulyana Gubareva" userId="fd5ab0194a268d16" providerId="LiveId" clId="{7EC1E9D2-A7BD-4007-A850-FAF086D0D909}" dt="2025-02-04T07:02:06.270" v="445"/>
          <ac:picMkLst>
            <pc:docMk/>
            <pc:sldMasterMk cId="4203574194" sldId="2147483660"/>
            <ac:picMk id="6" creationId="{B4218DBB-7304-6D0E-02DC-0DED7E9174EF}"/>
          </ac:picMkLst>
        </pc:picChg>
        <pc:sldLayoutChg chg="modSp mod">
          <pc:chgData name="Ulyana Gubareva" userId="fd5ab0194a268d16" providerId="LiveId" clId="{7EC1E9D2-A7BD-4007-A850-FAF086D0D909}" dt="2025-02-04T07:02:16.901" v="447" actId="14100"/>
          <pc:sldLayoutMkLst>
            <pc:docMk/>
            <pc:sldMasterMk cId="4203574194" sldId="2147483660"/>
            <pc:sldLayoutMk cId="2319177848" sldId="2147483662"/>
          </pc:sldLayoutMkLst>
          <pc:spChg chg="mod">
            <ac:chgData name="Ulyana Gubareva" userId="fd5ab0194a268d16" providerId="LiveId" clId="{7EC1E9D2-A7BD-4007-A850-FAF086D0D909}" dt="2025-02-04T07:02:16.901" v="447" actId="14100"/>
            <ac:spMkLst>
              <pc:docMk/>
              <pc:sldMasterMk cId="4203574194" sldId="2147483660"/>
              <pc:sldLayoutMk cId="2319177848" sldId="2147483662"/>
              <ac:spMk id="2" creationId="{190521A9-2322-4ADA-95BA-42FCE398CC09}"/>
            </ac:spMkLst>
          </pc:spChg>
        </pc:sldLayoutChg>
        <pc:sldLayoutChg chg="modSp mod">
          <pc:chgData name="Ulyana Gubareva" userId="fd5ab0194a268d16" providerId="LiveId" clId="{7EC1E9D2-A7BD-4007-A850-FAF086D0D909}" dt="2025-02-04T07:02:20.669" v="448" actId="14100"/>
          <pc:sldLayoutMkLst>
            <pc:docMk/>
            <pc:sldMasterMk cId="4203574194" sldId="2147483660"/>
            <pc:sldLayoutMk cId="549840514" sldId="2147483663"/>
          </pc:sldLayoutMkLst>
          <pc:spChg chg="mod">
            <ac:chgData name="Ulyana Gubareva" userId="fd5ab0194a268d16" providerId="LiveId" clId="{7EC1E9D2-A7BD-4007-A850-FAF086D0D909}" dt="2025-02-04T07:02:20.669" v="448" actId="14100"/>
            <ac:spMkLst>
              <pc:docMk/>
              <pc:sldMasterMk cId="4203574194" sldId="2147483660"/>
              <pc:sldLayoutMk cId="549840514" sldId="2147483663"/>
              <ac:spMk id="2" creationId="{90AF67B0-0978-6739-296F-EAE4B8693ADE}"/>
            </ac:spMkLst>
          </pc:spChg>
        </pc:sldLayoutChg>
        <pc:sldLayoutChg chg="modSp mod">
          <pc:chgData name="Ulyana Gubareva" userId="fd5ab0194a268d16" providerId="LiveId" clId="{7EC1E9D2-A7BD-4007-A850-FAF086D0D909}" dt="2025-02-04T07:02:25.363" v="449" actId="14100"/>
          <pc:sldLayoutMkLst>
            <pc:docMk/>
            <pc:sldMasterMk cId="4203574194" sldId="2147483660"/>
            <pc:sldLayoutMk cId="396964609" sldId="2147483664"/>
          </pc:sldLayoutMkLst>
          <pc:spChg chg="mod">
            <ac:chgData name="Ulyana Gubareva" userId="fd5ab0194a268d16" providerId="LiveId" clId="{7EC1E9D2-A7BD-4007-A850-FAF086D0D909}" dt="2025-02-04T07:02:25.363" v="449" actId="14100"/>
            <ac:spMkLst>
              <pc:docMk/>
              <pc:sldMasterMk cId="4203574194" sldId="2147483660"/>
              <pc:sldLayoutMk cId="396964609" sldId="2147483664"/>
              <ac:spMk id="2" creationId="{697DD888-F23D-30EF-3B7A-64FFE9D8C4C0}"/>
            </ac:spMkLst>
          </pc:spChg>
        </pc:sldLayoutChg>
        <pc:sldLayoutChg chg="modSp mod">
          <pc:chgData name="Ulyana Gubareva" userId="fd5ab0194a268d16" providerId="LiveId" clId="{7EC1E9D2-A7BD-4007-A850-FAF086D0D909}" dt="2025-02-04T07:02:29.545" v="450" actId="14100"/>
          <pc:sldLayoutMkLst>
            <pc:docMk/>
            <pc:sldMasterMk cId="4203574194" sldId="2147483660"/>
            <pc:sldLayoutMk cId="1312305239" sldId="2147483665"/>
          </pc:sldLayoutMkLst>
          <pc:spChg chg="mod">
            <ac:chgData name="Ulyana Gubareva" userId="fd5ab0194a268d16" providerId="LiveId" clId="{7EC1E9D2-A7BD-4007-A850-FAF086D0D909}" dt="2025-02-04T07:02:29.545" v="450" actId="14100"/>
            <ac:spMkLst>
              <pc:docMk/>
              <pc:sldMasterMk cId="4203574194" sldId="2147483660"/>
              <pc:sldLayoutMk cId="1312305239" sldId="2147483665"/>
              <ac:spMk id="2" creationId="{1B2BB421-D51B-F511-4CCE-B035D11E9FF2}"/>
            </ac:spMkLst>
          </pc:spChg>
        </pc:sldLayoutChg>
        <pc:sldLayoutChg chg="modSp mod">
          <pc:chgData name="Ulyana Gubareva" userId="fd5ab0194a268d16" providerId="LiveId" clId="{7EC1E9D2-A7BD-4007-A850-FAF086D0D909}" dt="2025-02-04T07:02:34.316" v="451" actId="14100"/>
          <pc:sldLayoutMkLst>
            <pc:docMk/>
            <pc:sldMasterMk cId="4203574194" sldId="2147483660"/>
            <pc:sldLayoutMk cId="617010552" sldId="2147483666"/>
          </pc:sldLayoutMkLst>
          <pc:spChg chg="mod">
            <ac:chgData name="Ulyana Gubareva" userId="fd5ab0194a268d16" providerId="LiveId" clId="{7EC1E9D2-A7BD-4007-A850-FAF086D0D909}" dt="2025-02-04T07:02:34.316" v="451" actId="14100"/>
            <ac:spMkLst>
              <pc:docMk/>
              <pc:sldMasterMk cId="4203574194" sldId="2147483660"/>
              <pc:sldLayoutMk cId="617010552" sldId="2147483666"/>
              <ac:spMk id="2" creationId="{DB57B9C1-D9AF-8018-7783-DF86B02C3A34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&#1055;&#1050;\Desktop\&#1052;&#1048;&#1054;%202024\12%20&#1084;&#1077;&#1089;%202024%20&#1075;&#1086;&#1076;&#1072;%20&#1086;&#1090;&#1095;&#1077;&#1090;&#1099;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2060"/>
                </a:solidFill>
              </a:rPr>
              <a:t>НПО  ГСЗ  НА 2022-2024гг.и ПРОГНОЗ НА 2025г.</a:t>
            </a:r>
          </a:p>
        </c:rich>
      </c:tx>
      <c:layout>
        <c:manualLayout>
          <c:xMode val="edge"/>
          <c:yMode val="edge"/>
          <c:x val="0.13893130027994324"/>
          <c:y val="5.3699048229532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динамика!$B$1</c:f>
              <c:strCache>
                <c:ptCount val="1"/>
                <c:pt idx="0">
                  <c:v>количество регионов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  <a:prstDash val="dash"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B8-41A2-98DE-E368939ED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D7D-48A6-84F0-2FCC62ED63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4B8-41A2-98DE-E368939ED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динамика!$A$2:$A$5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динамика!$B$2:$B$5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11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2-4CEA-9FE9-8B09E6BEEBE9}"/>
            </c:ext>
          </c:extLst>
        </c:ser>
        <c:ser>
          <c:idx val="1"/>
          <c:order val="1"/>
          <c:tx>
            <c:strRef>
              <c:f>динамика!$C$1</c:f>
              <c:strCache>
                <c:ptCount val="1"/>
                <c:pt idx="0">
                  <c:v>количество ГСЗ НПО КГН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4B8-41A2-98DE-E368939ED489}"/>
              </c:ext>
            </c:extLst>
          </c:dPt>
          <c:dLbls>
            <c:dLbl>
              <c:idx val="3"/>
              <c:layout>
                <c:manualLayout>
                  <c:x val="0"/>
                  <c:y val="7.50929938043446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/>
                      <a:t>20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4B8-41A2-98DE-E368939ED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динамика!$A$2:$A$5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динамика!$C$2:$C$5</c:f>
              <c:numCache>
                <c:formatCode>General</c:formatCode>
                <c:ptCount val="4"/>
                <c:pt idx="0">
                  <c:v>7</c:v>
                </c:pt>
                <c:pt idx="1">
                  <c:v>15</c:v>
                </c:pt>
                <c:pt idx="2">
                  <c:v>18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F2-4CEA-9FE9-8B09E6BEEB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3029536"/>
        <c:axId val="1323034944"/>
      </c:barChart>
      <c:lineChart>
        <c:grouping val="standard"/>
        <c:varyColors val="0"/>
        <c:ser>
          <c:idx val="2"/>
          <c:order val="2"/>
          <c:tx>
            <c:strRef>
              <c:f>динамика!$D$1</c:f>
              <c:strCache>
                <c:ptCount val="1"/>
                <c:pt idx="0">
                  <c:v>млн.т.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7.89469106644963E-2"/>
                  <c:y val="-7.1187172415269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B8-41A2-98DE-E368939ED489}"/>
                </c:ext>
              </c:extLst>
            </c:dLbl>
            <c:dLbl>
              <c:idx val="3"/>
              <c:layout>
                <c:manualLayout>
                  <c:x val="-3.7323707490646583E-2"/>
                  <c:y val="-4.43940063282613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7EF-47D3-9DA0-15CD0630A2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динамика!$A$2:$A$5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динамика!$D$2:$D$5</c:f>
              <c:numCache>
                <c:formatCode>General</c:formatCode>
                <c:ptCount val="4"/>
                <c:pt idx="0">
                  <c:v>74</c:v>
                </c:pt>
                <c:pt idx="1">
                  <c:v>151</c:v>
                </c:pt>
                <c:pt idx="2">
                  <c:v>248</c:v>
                </c:pt>
                <c:pt idx="3">
                  <c:v>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F2-4CEA-9FE9-8B09E6BEEB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23027456"/>
        <c:axId val="1323032864"/>
      </c:lineChart>
      <c:catAx>
        <c:axId val="132302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1323034944"/>
        <c:crosses val="autoZero"/>
        <c:auto val="1"/>
        <c:lblAlgn val="ctr"/>
        <c:lblOffset val="100"/>
        <c:noMultiLvlLbl val="0"/>
      </c:catAx>
      <c:valAx>
        <c:axId val="132303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1323029536"/>
        <c:crosses val="autoZero"/>
        <c:crossBetween val="between"/>
      </c:valAx>
      <c:valAx>
        <c:axId val="13230328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1323027456"/>
        <c:crosses val="max"/>
        <c:crossBetween val="between"/>
      </c:valAx>
      <c:catAx>
        <c:axId val="1323027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303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solidFill>
      <a:schemeClr val="lt1"/>
    </a:solidFill>
    <a:ln w="15875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Arial Narrow" panose="020B0606020202030204" pitchFamily="34" charset="0"/>
          <a:ea typeface="+mn-ea"/>
          <a:cs typeface="+mn-cs"/>
        </a:defRPr>
      </a:pPr>
      <a:endParaRPr lang="ru-KZ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75BBA-5C3D-434E-B4C5-F281FDB3EC9E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0A08558F-4972-4FF0-89FF-4AF4559A3B71}">
      <dgm:prSet phldrT="[Текст]"/>
      <dgm:spPr/>
      <dgm:t>
        <a:bodyPr/>
        <a:lstStyle/>
        <a:p>
          <a:r>
            <a:rPr lang="ru-RU" b="1" dirty="0"/>
            <a:t>Алматы</a:t>
          </a:r>
        </a:p>
      </dgm:t>
    </dgm:pt>
    <dgm:pt modelId="{4D967286-FAFF-4CDB-8143-7409BE8F72FA}" type="parTrans" cxnId="{F21B188B-7F8C-4852-88B9-69D4FCC8EDEE}">
      <dgm:prSet/>
      <dgm:spPr/>
      <dgm:t>
        <a:bodyPr/>
        <a:lstStyle/>
        <a:p>
          <a:endParaRPr lang="ru-RU" b="1"/>
        </a:p>
      </dgm:t>
    </dgm:pt>
    <dgm:pt modelId="{14D872A9-4239-4018-90B4-6A1C308C434A}" type="sibTrans" cxnId="{F21B188B-7F8C-4852-88B9-69D4FCC8EDEE}">
      <dgm:prSet/>
      <dgm:spPr/>
      <dgm:t>
        <a:bodyPr/>
        <a:lstStyle/>
        <a:p>
          <a:endParaRPr lang="ru-RU" b="1"/>
        </a:p>
      </dgm:t>
    </dgm:pt>
    <dgm:pt modelId="{27C0AB98-7E20-4E82-A3C7-E92366D267CD}">
      <dgm:prSet phldrT="[Текст]"/>
      <dgm:spPr/>
      <dgm:t>
        <a:bodyPr/>
        <a:lstStyle/>
        <a:p>
          <a:r>
            <a:rPr lang="ru-RU" b="1" dirty="0"/>
            <a:t>ОФ «</a:t>
          </a:r>
          <a:r>
            <a:rPr lang="en-US" b="1" dirty="0"/>
            <a:t>Community Friends</a:t>
          </a:r>
          <a:r>
            <a:rPr lang="ru-RU" b="1" dirty="0"/>
            <a:t>»</a:t>
          </a:r>
        </a:p>
      </dgm:t>
    </dgm:pt>
    <dgm:pt modelId="{7A9664DB-B88A-44FC-9FC4-DDA8ED5E814D}" type="parTrans" cxnId="{1D06C1D9-622B-4634-91BC-A226CC1BB9C9}">
      <dgm:prSet/>
      <dgm:spPr/>
      <dgm:t>
        <a:bodyPr/>
        <a:lstStyle/>
        <a:p>
          <a:endParaRPr lang="ru-RU" b="1"/>
        </a:p>
      </dgm:t>
    </dgm:pt>
    <dgm:pt modelId="{AFB0575D-81B7-4A61-A2B0-2148C3AD8B8A}" type="sibTrans" cxnId="{1D06C1D9-622B-4634-91BC-A226CC1BB9C9}">
      <dgm:prSet/>
      <dgm:spPr/>
      <dgm:t>
        <a:bodyPr/>
        <a:lstStyle/>
        <a:p>
          <a:endParaRPr lang="ru-RU" b="1"/>
        </a:p>
      </dgm:t>
    </dgm:pt>
    <dgm:pt modelId="{83627332-91D3-44BD-9965-EF0C609E2D36}">
      <dgm:prSet phldrT="[Текст]"/>
      <dgm:spPr/>
      <dgm:t>
        <a:bodyPr/>
        <a:lstStyle/>
        <a:p>
          <a:r>
            <a:rPr lang="en-US" b="1" dirty="0"/>
            <a:t>57 </a:t>
          </a:r>
          <a:r>
            <a:rPr lang="ru-RU" b="1" dirty="0"/>
            <a:t>зерен, 541 участников, 35 ВИЧ+</a:t>
          </a:r>
        </a:p>
      </dgm:t>
    </dgm:pt>
    <dgm:pt modelId="{2932ED12-1352-45C9-85AF-174D70390BA9}" type="parTrans" cxnId="{4C4B1A13-46E2-43FE-A5BA-01F0449A8912}">
      <dgm:prSet/>
      <dgm:spPr/>
      <dgm:t>
        <a:bodyPr/>
        <a:lstStyle/>
        <a:p>
          <a:endParaRPr lang="ru-RU" b="1"/>
        </a:p>
      </dgm:t>
    </dgm:pt>
    <dgm:pt modelId="{D538779C-72C6-4C94-BA31-AFED746C3811}" type="sibTrans" cxnId="{4C4B1A13-46E2-43FE-A5BA-01F0449A8912}">
      <dgm:prSet/>
      <dgm:spPr/>
      <dgm:t>
        <a:bodyPr/>
        <a:lstStyle/>
        <a:p>
          <a:endParaRPr lang="ru-RU" b="1"/>
        </a:p>
      </dgm:t>
    </dgm:pt>
    <dgm:pt modelId="{16340A99-9F3D-4B0F-B2FE-10A6ABBF545F}" type="pres">
      <dgm:prSet presAssocID="{B8775BBA-5C3D-434E-B4C5-F281FDB3EC9E}" presName="Name0" presStyleCnt="0">
        <dgm:presLayoutVars>
          <dgm:dir/>
          <dgm:animLvl val="lvl"/>
          <dgm:resizeHandles val="exact"/>
        </dgm:presLayoutVars>
      </dgm:prSet>
      <dgm:spPr/>
    </dgm:pt>
    <dgm:pt modelId="{4C157282-322C-4D5D-8235-BE00997F46FA}" type="pres">
      <dgm:prSet presAssocID="{0A08558F-4972-4FF0-89FF-4AF4559A3B7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52B002E-5D93-4FD7-BA69-8A0A975785E0}" type="pres">
      <dgm:prSet presAssocID="{14D872A9-4239-4018-90B4-6A1C308C434A}" presName="parTxOnlySpace" presStyleCnt="0"/>
      <dgm:spPr/>
    </dgm:pt>
    <dgm:pt modelId="{7CD08A0D-56CA-470A-91FF-8CD69A877C2C}" type="pres">
      <dgm:prSet presAssocID="{27C0AB98-7E20-4E82-A3C7-E92366D267C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EBCE360-2C99-45FC-A0BA-B03395E000FD}" type="pres">
      <dgm:prSet presAssocID="{AFB0575D-81B7-4A61-A2B0-2148C3AD8B8A}" presName="parTxOnlySpace" presStyleCnt="0"/>
      <dgm:spPr/>
    </dgm:pt>
    <dgm:pt modelId="{F255B960-A2B0-409B-86D4-3FBE9D732F0F}" type="pres">
      <dgm:prSet presAssocID="{83627332-91D3-44BD-9965-EF0C609E2D3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7788D07-86C4-4BD8-863D-D779D21D0FC5}" type="presOf" srcId="{83627332-91D3-44BD-9965-EF0C609E2D36}" destId="{F255B960-A2B0-409B-86D4-3FBE9D732F0F}" srcOrd="0" destOrd="0" presId="urn:microsoft.com/office/officeart/2005/8/layout/chevron1"/>
    <dgm:cxn modelId="{4C4B1A13-46E2-43FE-A5BA-01F0449A8912}" srcId="{B8775BBA-5C3D-434E-B4C5-F281FDB3EC9E}" destId="{83627332-91D3-44BD-9965-EF0C609E2D36}" srcOrd="2" destOrd="0" parTransId="{2932ED12-1352-45C9-85AF-174D70390BA9}" sibTransId="{D538779C-72C6-4C94-BA31-AFED746C3811}"/>
    <dgm:cxn modelId="{3505773B-0F4D-4419-AA8A-381E602C5497}" type="presOf" srcId="{B8775BBA-5C3D-434E-B4C5-F281FDB3EC9E}" destId="{16340A99-9F3D-4B0F-B2FE-10A6ABBF545F}" srcOrd="0" destOrd="0" presId="urn:microsoft.com/office/officeart/2005/8/layout/chevron1"/>
    <dgm:cxn modelId="{F21B188B-7F8C-4852-88B9-69D4FCC8EDEE}" srcId="{B8775BBA-5C3D-434E-B4C5-F281FDB3EC9E}" destId="{0A08558F-4972-4FF0-89FF-4AF4559A3B71}" srcOrd="0" destOrd="0" parTransId="{4D967286-FAFF-4CDB-8143-7409BE8F72FA}" sibTransId="{14D872A9-4239-4018-90B4-6A1C308C434A}"/>
    <dgm:cxn modelId="{1D06C1D9-622B-4634-91BC-A226CC1BB9C9}" srcId="{B8775BBA-5C3D-434E-B4C5-F281FDB3EC9E}" destId="{27C0AB98-7E20-4E82-A3C7-E92366D267CD}" srcOrd="1" destOrd="0" parTransId="{7A9664DB-B88A-44FC-9FC4-DDA8ED5E814D}" sibTransId="{AFB0575D-81B7-4A61-A2B0-2148C3AD8B8A}"/>
    <dgm:cxn modelId="{80598FE1-0661-4D99-A3E3-1C1605337A44}" type="presOf" srcId="{27C0AB98-7E20-4E82-A3C7-E92366D267CD}" destId="{7CD08A0D-56CA-470A-91FF-8CD69A877C2C}" srcOrd="0" destOrd="0" presId="urn:microsoft.com/office/officeart/2005/8/layout/chevron1"/>
    <dgm:cxn modelId="{4894F6E6-6E81-468E-A3C8-9BE4B99D214A}" type="presOf" srcId="{0A08558F-4972-4FF0-89FF-4AF4559A3B71}" destId="{4C157282-322C-4D5D-8235-BE00997F46FA}" srcOrd="0" destOrd="0" presId="urn:microsoft.com/office/officeart/2005/8/layout/chevron1"/>
    <dgm:cxn modelId="{03EBF9D9-1BA3-42CC-BE72-51EBE42FA0AC}" type="presParOf" srcId="{16340A99-9F3D-4B0F-B2FE-10A6ABBF545F}" destId="{4C157282-322C-4D5D-8235-BE00997F46FA}" srcOrd="0" destOrd="0" presId="urn:microsoft.com/office/officeart/2005/8/layout/chevron1"/>
    <dgm:cxn modelId="{764FCE2A-8007-4AAC-8B35-F60F33181E1D}" type="presParOf" srcId="{16340A99-9F3D-4B0F-B2FE-10A6ABBF545F}" destId="{152B002E-5D93-4FD7-BA69-8A0A975785E0}" srcOrd="1" destOrd="0" presId="urn:microsoft.com/office/officeart/2005/8/layout/chevron1"/>
    <dgm:cxn modelId="{360435BB-0CCF-4A32-9C43-751D3EEE69D9}" type="presParOf" srcId="{16340A99-9F3D-4B0F-B2FE-10A6ABBF545F}" destId="{7CD08A0D-56CA-470A-91FF-8CD69A877C2C}" srcOrd="2" destOrd="0" presId="urn:microsoft.com/office/officeart/2005/8/layout/chevron1"/>
    <dgm:cxn modelId="{A2117A2B-1FCC-4EAC-A2A1-A59F708C4E86}" type="presParOf" srcId="{16340A99-9F3D-4B0F-B2FE-10A6ABBF545F}" destId="{AEBCE360-2C99-45FC-A0BA-B03395E000FD}" srcOrd="3" destOrd="0" presId="urn:microsoft.com/office/officeart/2005/8/layout/chevron1"/>
    <dgm:cxn modelId="{8B65AD0C-9929-4008-8505-25F54A24BF9F}" type="presParOf" srcId="{16340A99-9F3D-4B0F-B2FE-10A6ABBF545F}" destId="{F255B960-A2B0-409B-86D4-3FBE9D732F0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75BBA-5C3D-434E-B4C5-F281FDB3EC9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0A08558F-4972-4FF0-89FF-4AF4559A3B71}">
      <dgm:prSet phldrT="[Текст]"/>
      <dgm:spPr/>
      <dgm:t>
        <a:bodyPr/>
        <a:lstStyle/>
        <a:p>
          <a:r>
            <a:rPr lang="ru-RU" b="1" dirty="0"/>
            <a:t>Астана</a:t>
          </a:r>
        </a:p>
      </dgm:t>
    </dgm:pt>
    <dgm:pt modelId="{4D967286-FAFF-4CDB-8143-7409BE8F72FA}" type="parTrans" cxnId="{F21B188B-7F8C-4852-88B9-69D4FCC8EDEE}">
      <dgm:prSet/>
      <dgm:spPr/>
      <dgm:t>
        <a:bodyPr/>
        <a:lstStyle/>
        <a:p>
          <a:endParaRPr lang="ru-RU" b="1"/>
        </a:p>
      </dgm:t>
    </dgm:pt>
    <dgm:pt modelId="{14D872A9-4239-4018-90B4-6A1C308C434A}" type="sibTrans" cxnId="{F21B188B-7F8C-4852-88B9-69D4FCC8EDEE}">
      <dgm:prSet/>
      <dgm:spPr/>
      <dgm:t>
        <a:bodyPr/>
        <a:lstStyle/>
        <a:p>
          <a:endParaRPr lang="ru-RU" b="1"/>
        </a:p>
      </dgm:t>
    </dgm:pt>
    <dgm:pt modelId="{27C0AB98-7E20-4E82-A3C7-E92366D267CD}">
      <dgm:prSet phldrT="[Текст]"/>
      <dgm:spPr/>
      <dgm:t>
        <a:bodyPr/>
        <a:lstStyle/>
        <a:p>
          <a:r>
            <a:rPr lang="ru-RU" b="1" dirty="0"/>
            <a:t>ОФ «</a:t>
          </a:r>
          <a:r>
            <a:rPr lang="en-US" b="1" dirty="0"/>
            <a:t>Human Health Institute</a:t>
          </a:r>
          <a:r>
            <a:rPr lang="ru-RU" b="1" dirty="0"/>
            <a:t>»</a:t>
          </a:r>
        </a:p>
      </dgm:t>
    </dgm:pt>
    <dgm:pt modelId="{7A9664DB-B88A-44FC-9FC4-DDA8ED5E814D}" type="parTrans" cxnId="{1D06C1D9-622B-4634-91BC-A226CC1BB9C9}">
      <dgm:prSet/>
      <dgm:spPr/>
      <dgm:t>
        <a:bodyPr/>
        <a:lstStyle/>
        <a:p>
          <a:endParaRPr lang="ru-RU" b="1"/>
        </a:p>
      </dgm:t>
    </dgm:pt>
    <dgm:pt modelId="{AFB0575D-81B7-4A61-A2B0-2148C3AD8B8A}" type="sibTrans" cxnId="{1D06C1D9-622B-4634-91BC-A226CC1BB9C9}">
      <dgm:prSet/>
      <dgm:spPr/>
      <dgm:t>
        <a:bodyPr/>
        <a:lstStyle/>
        <a:p>
          <a:endParaRPr lang="ru-RU" b="1"/>
        </a:p>
      </dgm:t>
    </dgm:pt>
    <dgm:pt modelId="{83627332-91D3-44BD-9965-EF0C609E2D36}">
      <dgm:prSet phldrT="[Текст]"/>
      <dgm:spPr/>
      <dgm:t>
        <a:bodyPr/>
        <a:lstStyle/>
        <a:p>
          <a:r>
            <a:rPr lang="en-US" b="1" dirty="0"/>
            <a:t>49 </a:t>
          </a:r>
          <a:r>
            <a:rPr lang="ru-RU" b="1" dirty="0"/>
            <a:t>зерен, </a:t>
          </a:r>
          <a:r>
            <a:rPr lang="en-US" b="1" dirty="0"/>
            <a:t>176</a:t>
          </a:r>
          <a:r>
            <a:rPr lang="ru-RU" b="1" dirty="0"/>
            <a:t> участников, </a:t>
          </a:r>
          <a:r>
            <a:rPr lang="en-US" b="1" dirty="0"/>
            <a:t>1 </a:t>
          </a:r>
          <a:r>
            <a:rPr lang="ru-RU" b="1" dirty="0"/>
            <a:t>ВИЧ+</a:t>
          </a:r>
        </a:p>
      </dgm:t>
    </dgm:pt>
    <dgm:pt modelId="{2932ED12-1352-45C9-85AF-174D70390BA9}" type="parTrans" cxnId="{4C4B1A13-46E2-43FE-A5BA-01F0449A8912}">
      <dgm:prSet/>
      <dgm:spPr/>
      <dgm:t>
        <a:bodyPr/>
        <a:lstStyle/>
        <a:p>
          <a:endParaRPr lang="ru-RU" b="1"/>
        </a:p>
      </dgm:t>
    </dgm:pt>
    <dgm:pt modelId="{D538779C-72C6-4C94-BA31-AFED746C3811}" type="sibTrans" cxnId="{4C4B1A13-46E2-43FE-A5BA-01F0449A8912}">
      <dgm:prSet/>
      <dgm:spPr/>
      <dgm:t>
        <a:bodyPr/>
        <a:lstStyle/>
        <a:p>
          <a:endParaRPr lang="ru-RU" b="1"/>
        </a:p>
      </dgm:t>
    </dgm:pt>
    <dgm:pt modelId="{16340A99-9F3D-4B0F-B2FE-10A6ABBF545F}" type="pres">
      <dgm:prSet presAssocID="{B8775BBA-5C3D-434E-B4C5-F281FDB3EC9E}" presName="Name0" presStyleCnt="0">
        <dgm:presLayoutVars>
          <dgm:dir/>
          <dgm:animLvl val="lvl"/>
          <dgm:resizeHandles val="exact"/>
        </dgm:presLayoutVars>
      </dgm:prSet>
      <dgm:spPr/>
    </dgm:pt>
    <dgm:pt modelId="{4C157282-322C-4D5D-8235-BE00997F46FA}" type="pres">
      <dgm:prSet presAssocID="{0A08558F-4972-4FF0-89FF-4AF4559A3B7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52B002E-5D93-4FD7-BA69-8A0A975785E0}" type="pres">
      <dgm:prSet presAssocID="{14D872A9-4239-4018-90B4-6A1C308C434A}" presName="parTxOnlySpace" presStyleCnt="0"/>
      <dgm:spPr/>
    </dgm:pt>
    <dgm:pt modelId="{7CD08A0D-56CA-470A-91FF-8CD69A877C2C}" type="pres">
      <dgm:prSet presAssocID="{27C0AB98-7E20-4E82-A3C7-E92366D267C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EBCE360-2C99-45FC-A0BA-B03395E000FD}" type="pres">
      <dgm:prSet presAssocID="{AFB0575D-81B7-4A61-A2B0-2148C3AD8B8A}" presName="parTxOnlySpace" presStyleCnt="0"/>
      <dgm:spPr/>
    </dgm:pt>
    <dgm:pt modelId="{F255B960-A2B0-409B-86D4-3FBE9D732F0F}" type="pres">
      <dgm:prSet presAssocID="{83627332-91D3-44BD-9965-EF0C609E2D3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7788D07-86C4-4BD8-863D-D779D21D0FC5}" type="presOf" srcId="{83627332-91D3-44BD-9965-EF0C609E2D36}" destId="{F255B960-A2B0-409B-86D4-3FBE9D732F0F}" srcOrd="0" destOrd="0" presId="urn:microsoft.com/office/officeart/2005/8/layout/chevron1"/>
    <dgm:cxn modelId="{4C4B1A13-46E2-43FE-A5BA-01F0449A8912}" srcId="{B8775BBA-5C3D-434E-B4C5-F281FDB3EC9E}" destId="{83627332-91D3-44BD-9965-EF0C609E2D36}" srcOrd="2" destOrd="0" parTransId="{2932ED12-1352-45C9-85AF-174D70390BA9}" sibTransId="{D538779C-72C6-4C94-BA31-AFED746C3811}"/>
    <dgm:cxn modelId="{3505773B-0F4D-4419-AA8A-381E602C5497}" type="presOf" srcId="{B8775BBA-5C3D-434E-B4C5-F281FDB3EC9E}" destId="{16340A99-9F3D-4B0F-B2FE-10A6ABBF545F}" srcOrd="0" destOrd="0" presId="urn:microsoft.com/office/officeart/2005/8/layout/chevron1"/>
    <dgm:cxn modelId="{F21B188B-7F8C-4852-88B9-69D4FCC8EDEE}" srcId="{B8775BBA-5C3D-434E-B4C5-F281FDB3EC9E}" destId="{0A08558F-4972-4FF0-89FF-4AF4559A3B71}" srcOrd="0" destOrd="0" parTransId="{4D967286-FAFF-4CDB-8143-7409BE8F72FA}" sibTransId="{14D872A9-4239-4018-90B4-6A1C308C434A}"/>
    <dgm:cxn modelId="{1D06C1D9-622B-4634-91BC-A226CC1BB9C9}" srcId="{B8775BBA-5C3D-434E-B4C5-F281FDB3EC9E}" destId="{27C0AB98-7E20-4E82-A3C7-E92366D267CD}" srcOrd="1" destOrd="0" parTransId="{7A9664DB-B88A-44FC-9FC4-DDA8ED5E814D}" sibTransId="{AFB0575D-81B7-4A61-A2B0-2148C3AD8B8A}"/>
    <dgm:cxn modelId="{80598FE1-0661-4D99-A3E3-1C1605337A44}" type="presOf" srcId="{27C0AB98-7E20-4E82-A3C7-E92366D267CD}" destId="{7CD08A0D-56CA-470A-91FF-8CD69A877C2C}" srcOrd="0" destOrd="0" presId="urn:microsoft.com/office/officeart/2005/8/layout/chevron1"/>
    <dgm:cxn modelId="{4894F6E6-6E81-468E-A3C8-9BE4B99D214A}" type="presOf" srcId="{0A08558F-4972-4FF0-89FF-4AF4559A3B71}" destId="{4C157282-322C-4D5D-8235-BE00997F46FA}" srcOrd="0" destOrd="0" presId="urn:microsoft.com/office/officeart/2005/8/layout/chevron1"/>
    <dgm:cxn modelId="{03EBF9D9-1BA3-42CC-BE72-51EBE42FA0AC}" type="presParOf" srcId="{16340A99-9F3D-4B0F-B2FE-10A6ABBF545F}" destId="{4C157282-322C-4D5D-8235-BE00997F46FA}" srcOrd="0" destOrd="0" presId="urn:microsoft.com/office/officeart/2005/8/layout/chevron1"/>
    <dgm:cxn modelId="{764FCE2A-8007-4AAC-8B35-F60F33181E1D}" type="presParOf" srcId="{16340A99-9F3D-4B0F-B2FE-10A6ABBF545F}" destId="{152B002E-5D93-4FD7-BA69-8A0A975785E0}" srcOrd="1" destOrd="0" presId="urn:microsoft.com/office/officeart/2005/8/layout/chevron1"/>
    <dgm:cxn modelId="{360435BB-0CCF-4A32-9C43-751D3EEE69D9}" type="presParOf" srcId="{16340A99-9F3D-4B0F-B2FE-10A6ABBF545F}" destId="{7CD08A0D-56CA-470A-91FF-8CD69A877C2C}" srcOrd="2" destOrd="0" presId="urn:microsoft.com/office/officeart/2005/8/layout/chevron1"/>
    <dgm:cxn modelId="{A2117A2B-1FCC-4EAC-A2A1-A59F708C4E86}" type="presParOf" srcId="{16340A99-9F3D-4B0F-B2FE-10A6ABBF545F}" destId="{AEBCE360-2C99-45FC-A0BA-B03395E000FD}" srcOrd="3" destOrd="0" presId="urn:microsoft.com/office/officeart/2005/8/layout/chevron1"/>
    <dgm:cxn modelId="{8B65AD0C-9929-4008-8505-25F54A24BF9F}" type="presParOf" srcId="{16340A99-9F3D-4B0F-B2FE-10A6ABBF545F}" destId="{F255B960-A2B0-409B-86D4-3FBE9D732F0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775BBA-5C3D-434E-B4C5-F281FDB3EC9E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0A08558F-4972-4FF0-89FF-4AF4559A3B71}">
      <dgm:prSet phldrT="[Текст]"/>
      <dgm:spPr/>
      <dgm:t>
        <a:bodyPr/>
        <a:lstStyle/>
        <a:p>
          <a:r>
            <a:rPr lang="ru-RU" b="1" dirty="0"/>
            <a:t>Караганда</a:t>
          </a:r>
        </a:p>
      </dgm:t>
    </dgm:pt>
    <dgm:pt modelId="{4D967286-FAFF-4CDB-8143-7409BE8F72FA}" type="parTrans" cxnId="{F21B188B-7F8C-4852-88B9-69D4FCC8EDEE}">
      <dgm:prSet/>
      <dgm:spPr/>
      <dgm:t>
        <a:bodyPr/>
        <a:lstStyle/>
        <a:p>
          <a:endParaRPr lang="ru-RU" b="1"/>
        </a:p>
      </dgm:t>
    </dgm:pt>
    <dgm:pt modelId="{14D872A9-4239-4018-90B4-6A1C308C434A}" type="sibTrans" cxnId="{F21B188B-7F8C-4852-88B9-69D4FCC8EDEE}">
      <dgm:prSet/>
      <dgm:spPr/>
      <dgm:t>
        <a:bodyPr/>
        <a:lstStyle/>
        <a:p>
          <a:endParaRPr lang="ru-RU" b="1"/>
        </a:p>
      </dgm:t>
    </dgm:pt>
    <dgm:pt modelId="{27C0AB98-7E20-4E82-A3C7-E92366D267CD}">
      <dgm:prSet phldrT="[Текст]"/>
      <dgm:spPr/>
      <dgm:t>
        <a:bodyPr/>
        <a:lstStyle/>
        <a:p>
          <a:r>
            <a:rPr lang="ru-RU" b="1" dirty="0"/>
            <a:t>ОФ «</a:t>
          </a:r>
          <a:r>
            <a:rPr lang="en-US" b="1" dirty="0"/>
            <a:t>GALA</a:t>
          </a:r>
          <a:r>
            <a:rPr lang="ru-RU" b="1" dirty="0"/>
            <a:t>»</a:t>
          </a:r>
        </a:p>
      </dgm:t>
    </dgm:pt>
    <dgm:pt modelId="{7A9664DB-B88A-44FC-9FC4-DDA8ED5E814D}" type="parTrans" cxnId="{1D06C1D9-622B-4634-91BC-A226CC1BB9C9}">
      <dgm:prSet/>
      <dgm:spPr/>
      <dgm:t>
        <a:bodyPr/>
        <a:lstStyle/>
        <a:p>
          <a:endParaRPr lang="ru-RU" b="1"/>
        </a:p>
      </dgm:t>
    </dgm:pt>
    <dgm:pt modelId="{AFB0575D-81B7-4A61-A2B0-2148C3AD8B8A}" type="sibTrans" cxnId="{1D06C1D9-622B-4634-91BC-A226CC1BB9C9}">
      <dgm:prSet/>
      <dgm:spPr/>
      <dgm:t>
        <a:bodyPr/>
        <a:lstStyle/>
        <a:p>
          <a:endParaRPr lang="ru-RU" b="1"/>
        </a:p>
      </dgm:t>
    </dgm:pt>
    <dgm:pt modelId="{83627332-91D3-44BD-9965-EF0C609E2D36}">
      <dgm:prSet phldrT="[Текст]"/>
      <dgm:spPr/>
      <dgm:t>
        <a:bodyPr/>
        <a:lstStyle/>
        <a:p>
          <a:r>
            <a:rPr lang="en-US" b="1" dirty="0"/>
            <a:t>20 </a:t>
          </a:r>
          <a:r>
            <a:rPr lang="ru-RU" b="1" dirty="0"/>
            <a:t>зерен, </a:t>
          </a:r>
          <a:r>
            <a:rPr lang="en-US" b="1" dirty="0"/>
            <a:t>103</a:t>
          </a:r>
          <a:r>
            <a:rPr lang="ru-RU" b="1" dirty="0"/>
            <a:t> участников, </a:t>
          </a:r>
          <a:r>
            <a:rPr lang="en-US" b="1" dirty="0"/>
            <a:t>1</a:t>
          </a:r>
          <a:r>
            <a:rPr lang="ru-RU" b="1" dirty="0"/>
            <a:t> ВИЧ+</a:t>
          </a:r>
        </a:p>
      </dgm:t>
    </dgm:pt>
    <dgm:pt modelId="{2932ED12-1352-45C9-85AF-174D70390BA9}" type="parTrans" cxnId="{4C4B1A13-46E2-43FE-A5BA-01F0449A8912}">
      <dgm:prSet/>
      <dgm:spPr/>
      <dgm:t>
        <a:bodyPr/>
        <a:lstStyle/>
        <a:p>
          <a:endParaRPr lang="ru-RU" b="1"/>
        </a:p>
      </dgm:t>
    </dgm:pt>
    <dgm:pt modelId="{D538779C-72C6-4C94-BA31-AFED746C3811}" type="sibTrans" cxnId="{4C4B1A13-46E2-43FE-A5BA-01F0449A8912}">
      <dgm:prSet/>
      <dgm:spPr/>
      <dgm:t>
        <a:bodyPr/>
        <a:lstStyle/>
        <a:p>
          <a:endParaRPr lang="ru-RU" b="1"/>
        </a:p>
      </dgm:t>
    </dgm:pt>
    <dgm:pt modelId="{16340A99-9F3D-4B0F-B2FE-10A6ABBF545F}" type="pres">
      <dgm:prSet presAssocID="{B8775BBA-5C3D-434E-B4C5-F281FDB3EC9E}" presName="Name0" presStyleCnt="0">
        <dgm:presLayoutVars>
          <dgm:dir/>
          <dgm:animLvl val="lvl"/>
          <dgm:resizeHandles val="exact"/>
        </dgm:presLayoutVars>
      </dgm:prSet>
      <dgm:spPr/>
    </dgm:pt>
    <dgm:pt modelId="{4C157282-322C-4D5D-8235-BE00997F46FA}" type="pres">
      <dgm:prSet presAssocID="{0A08558F-4972-4FF0-89FF-4AF4559A3B7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52B002E-5D93-4FD7-BA69-8A0A975785E0}" type="pres">
      <dgm:prSet presAssocID="{14D872A9-4239-4018-90B4-6A1C308C434A}" presName="parTxOnlySpace" presStyleCnt="0"/>
      <dgm:spPr/>
    </dgm:pt>
    <dgm:pt modelId="{7CD08A0D-56CA-470A-91FF-8CD69A877C2C}" type="pres">
      <dgm:prSet presAssocID="{27C0AB98-7E20-4E82-A3C7-E92366D267C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EBCE360-2C99-45FC-A0BA-B03395E000FD}" type="pres">
      <dgm:prSet presAssocID="{AFB0575D-81B7-4A61-A2B0-2148C3AD8B8A}" presName="parTxOnlySpace" presStyleCnt="0"/>
      <dgm:spPr/>
    </dgm:pt>
    <dgm:pt modelId="{F255B960-A2B0-409B-86D4-3FBE9D732F0F}" type="pres">
      <dgm:prSet presAssocID="{83627332-91D3-44BD-9965-EF0C609E2D3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7788D07-86C4-4BD8-863D-D779D21D0FC5}" type="presOf" srcId="{83627332-91D3-44BD-9965-EF0C609E2D36}" destId="{F255B960-A2B0-409B-86D4-3FBE9D732F0F}" srcOrd="0" destOrd="0" presId="urn:microsoft.com/office/officeart/2005/8/layout/chevron1"/>
    <dgm:cxn modelId="{4C4B1A13-46E2-43FE-A5BA-01F0449A8912}" srcId="{B8775BBA-5C3D-434E-B4C5-F281FDB3EC9E}" destId="{83627332-91D3-44BD-9965-EF0C609E2D36}" srcOrd="2" destOrd="0" parTransId="{2932ED12-1352-45C9-85AF-174D70390BA9}" sibTransId="{D538779C-72C6-4C94-BA31-AFED746C3811}"/>
    <dgm:cxn modelId="{3505773B-0F4D-4419-AA8A-381E602C5497}" type="presOf" srcId="{B8775BBA-5C3D-434E-B4C5-F281FDB3EC9E}" destId="{16340A99-9F3D-4B0F-B2FE-10A6ABBF545F}" srcOrd="0" destOrd="0" presId="urn:microsoft.com/office/officeart/2005/8/layout/chevron1"/>
    <dgm:cxn modelId="{F21B188B-7F8C-4852-88B9-69D4FCC8EDEE}" srcId="{B8775BBA-5C3D-434E-B4C5-F281FDB3EC9E}" destId="{0A08558F-4972-4FF0-89FF-4AF4559A3B71}" srcOrd="0" destOrd="0" parTransId="{4D967286-FAFF-4CDB-8143-7409BE8F72FA}" sibTransId="{14D872A9-4239-4018-90B4-6A1C308C434A}"/>
    <dgm:cxn modelId="{1D06C1D9-622B-4634-91BC-A226CC1BB9C9}" srcId="{B8775BBA-5C3D-434E-B4C5-F281FDB3EC9E}" destId="{27C0AB98-7E20-4E82-A3C7-E92366D267CD}" srcOrd="1" destOrd="0" parTransId="{7A9664DB-B88A-44FC-9FC4-DDA8ED5E814D}" sibTransId="{AFB0575D-81B7-4A61-A2B0-2148C3AD8B8A}"/>
    <dgm:cxn modelId="{80598FE1-0661-4D99-A3E3-1C1605337A44}" type="presOf" srcId="{27C0AB98-7E20-4E82-A3C7-E92366D267CD}" destId="{7CD08A0D-56CA-470A-91FF-8CD69A877C2C}" srcOrd="0" destOrd="0" presId="urn:microsoft.com/office/officeart/2005/8/layout/chevron1"/>
    <dgm:cxn modelId="{4894F6E6-6E81-468E-A3C8-9BE4B99D214A}" type="presOf" srcId="{0A08558F-4972-4FF0-89FF-4AF4559A3B71}" destId="{4C157282-322C-4D5D-8235-BE00997F46FA}" srcOrd="0" destOrd="0" presId="urn:microsoft.com/office/officeart/2005/8/layout/chevron1"/>
    <dgm:cxn modelId="{03EBF9D9-1BA3-42CC-BE72-51EBE42FA0AC}" type="presParOf" srcId="{16340A99-9F3D-4B0F-B2FE-10A6ABBF545F}" destId="{4C157282-322C-4D5D-8235-BE00997F46FA}" srcOrd="0" destOrd="0" presId="urn:microsoft.com/office/officeart/2005/8/layout/chevron1"/>
    <dgm:cxn modelId="{764FCE2A-8007-4AAC-8B35-F60F33181E1D}" type="presParOf" srcId="{16340A99-9F3D-4B0F-B2FE-10A6ABBF545F}" destId="{152B002E-5D93-4FD7-BA69-8A0A975785E0}" srcOrd="1" destOrd="0" presId="urn:microsoft.com/office/officeart/2005/8/layout/chevron1"/>
    <dgm:cxn modelId="{360435BB-0CCF-4A32-9C43-751D3EEE69D9}" type="presParOf" srcId="{16340A99-9F3D-4B0F-B2FE-10A6ABBF545F}" destId="{7CD08A0D-56CA-470A-91FF-8CD69A877C2C}" srcOrd="2" destOrd="0" presId="urn:microsoft.com/office/officeart/2005/8/layout/chevron1"/>
    <dgm:cxn modelId="{A2117A2B-1FCC-4EAC-A2A1-A59F708C4E86}" type="presParOf" srcId="{16340A99-9F3D-4B0F-B2FE-10A6ABBF545F}" destId="{AEBCE360-2C99-45FC-A0BA-B03395E000FD}" srcOrd="3" destOrd="0" presId="urn:microsoft.com/office/officeart/2005/8/layout/chevron1"/>
    <dgm:cxn modelId="{8B65AD0C-9929-4008-8505-25F54A24BF9F}" type="presParOf" srcId="{16340A99-9F3D-4B0F-B2FE-10A6ABBF545F}" destId="{F255B960-A2B0-409B-86D4-3FBE9D732F0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57282-322C-4D5D-8235-BE00997F46FA}">
      <dsp:nvSpPr>
        <dsp:cNvPr id="0" name=""/>
        <dsp:cNvSpPr/>
      </dsp:nvSpPr>
      <dsp:spPr>
        <a:xfrm>
          <a:off x="1286" y="59536"/>
          <a:ext cx="1567289" cy="62691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Алматы</a:t>
          </a:r>
        </a:p>
      </dsp:txBody>
      <dsp:txXfrm>
        <a:off x="314744" y="59536"/>
        <a:ext cx="940374" cy="626915"/>
      </dsp:txXfrm>
    </dsp:sp>
    <dsp:sp modelId="{7CD08A0D-56CA-470A-91FF-8CD69A877C2C}">
      <dsp:nvSpPr>
        <dsp:cNvPr id="0" name=""/>
        <dsp:cNvSpPr/>
      </dsp:nvSpPr>
      <dsp:spPr>
        <a:xfrm>
          <a:off x="1411846" y="59536"/>
          <a:ext cx="1567289" cy="626915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ОФ «</a:t>
          </a:r>
          <a:r>
            <a:rPr lang="en-US" sz="1100" b="1" kern="1200" dirty="0"/>
            <a:t>Community Friends</a:t>
          </a:r>
          <a:r>
            <a:rPr lang="ru-RU" sz="1100" b="1" kern="1200" dirty="0"/>
            <a:t>»</a:t>
          </a:r>
        </a:p>
      </dsp:txBody>
      <dsp:txXfrm>
        <a:off x="1725304" y="59536"/>
        <a:ext cx="940374" cy="626915"/>
      </dsp:txXfrm>
    </dsp:sp>
    <dsp:sp modelId="{F255B960-A2B0-409B-86D4-3FBE9D732F0F}">
      <dsp:nvSpPr>
        <dsp:cNvPr id="0" name=""/>
        <dsp:cNvSpPr/>
      </dsp:nvSpPr>
      <dsp:spPr>
        <a:xfrm>
          <a:off x="2822407" y="59536"/>
          <a:ext cx="1567289" cy="626915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57 </a:t>
          </a:r>
          <a:r>
            <a:rPr lang="ru-RU" sz="1100" b="1" kern="1200" dirty="0"/>
            <a:t>зерен, 541 участников, 35 ВИЧ+</a:t>
          </a:r>
        </a:p>
      </dsp:txBody>
      <dsp:txXfrm>
        <a:off x="3135865" y="59536"/>
        <a:ext cx="940374" cy="626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57282-322C-4D5D-8235-BE00997F46FA}">
      <dsp:nvSpPr>
        <dsp:cNvPr id="0" name=""/>
        <dsp:cNvSpPr/>
      </dsp:nvSpPr>
      <dsp:spPr>
        <a:xfrm>
          <a:off x="1286" y="59536"/>
          <a:ext cx="1567289" cy="6269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Астана</a:t>
          </a:r>
        </a:p>
      </dsp:txBody>
      <dsp:txXfrm>
        <a:off x="314744" y="59536"/>
        <a:ext cx="940374" cy="626915"/>
      </dsp:txXfrm>
    </dsp:sp>
    <dsp:sp modelId="{7CD08A0D-56CA-470A-91FF-8CD69A877C2C}">
      <dsp:nvSpPr>
        <dsp:cNvPr id="0" name=""/>
        <dsp:cNvSpPr/>
      </dsp:nvSpPr>
      <dsp:spPr>
        <a:xfrm>
          <a:off x="1411846" y="59536"/>
          <a:ext cx="1567289" cy="626915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ОФ «</a:t>
          </a:r>
          <a:r>
            <a:rPr lang="en-US" sz="1100" b="1" kern="1200" dirty="0"/>
            <a:t>Human Health Institute</a:t>
          </a:r>
          <a:r>
            <a:rPr lang="ru-RU" sz="1100" b="1" kern="1200" dirty="0"/>
            <a:t>»</a:t>
          </a:r>
        </a:p>
      </dsp:txBody>
      <dsp:txXfrm>
        <a:off x="1725304" y="59536"/>
        <a:ext cx="940374" cy="626915"/>
      </dsp:txXfrm>
    </dsp:sp>
    <dsp:sp modelId="{F255B960-A2B0-409B-86D4-3FBE9D732F0F}">
      <dsp:nvSpPr>
        <dsp:cNvPr id="0" name=""/>
        <dsp:cNvSpPr/>
      </dsp:nvSpPr>
      <dsp:spPr>
        <a:xfrm>
          <a:off x="2822407" y="59536"/>
          <a:ext cx="1567289" cy="626915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49 </a:t>
          </a:r>
          <a:r>
            <a:rPr lang="ru-RU" sz="1100" b="1" kern="1200" dirty="0"/>
            <a:t>зерен, </a:t>
          </a:r>
          <a:r>
            <a:rPr lang="en-US" sz="1100" b="1" kern="1200" dirty="0"/>
            <a:t>176</a:t>
          </a:r>
          <a:r>
            <a:rPr lang="ru-RU" sz="1100" b="1" kern="1200" dirty="0"/>
            <a:t> участников, </a:t>
          </a:r>
          <a:r>
            <a:rPr lang="en-US" sz="1100" b="1" kern="1200" dirty="0"/>
            <a:t>1 </a:t>
          </a:r>
          <a:r>
            <a:rPr lang="ru-RU" sz="1100" b="1" kern="1200" dirty="0"/>
            <a:t>ВИЧ+</a:t>
          </a:r>
        </a:p>
      </dsp:txBody>
      <dsp:txXfrm>
        <a:off x="3135865" y="59536"/>
        <a:ext cx="940374" cy="626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57282-322C-4D5D-8235-BE00997F46FA}">
      <dsp:nvSpPr>
        <dsp:cNvPr id="0" name=""/>
        <dsp:cNvSpPr/>
      </dsp:nvSpPr>
      <dsp:spPr>
        <a:xfrm>
          <a:off x="1286" y="59536"/>
          <a:ext cx="1567289" cy="62691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Караганда</a:t>
          </a:r>
        </a:p>
      </dsp:txBody>
      <dsp:txXfrm>
        <a:off x="314744" y="59536"/>
        <a:ext cx="940374" cy="626915"/>
      </dsp:txXfrm>
    </dsp:sp>
    <dsp:sp modelId="{7CD08A0D-56CA-470A-91FF-8CD69A877C2C}">
      <dsp:nvSpPr>
        <dsp:cNvPr id="0" name=""/>
        <dsp:cNvSpPr/>
      </dsp:nvSpPr>
      <dsp:spPr>
        <a:xfrm>
          <a:off x="1411846" y="59536"/>
          <a:ext cx="1567289" cy="626915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ОФ «</a:t>
          </a:r>
          <a:r>
            <a:rPr lang="en-US" sz="1100" b="1" kern="1200" dirty="0"/>
            <a:t>GALA</a:t>
          </a:r>
          <a:r>
            <a:rPr lang="ru-RU" sz="1100" b="1" kern="1200" dirty="0"/>
            <a:t>»</a:t>
          </a:r>
        </a:p>
      </dsp:txBody>
      <dsp:txXfrm>
        <a:off x="1725304" y="59536"/>
        <a:ext cx="940374" cy="626915"/>
      </dsp:txXfrm>
    </dsp:sp>
    <dsp:sp modelId="{F255B960-A2B0-409B-86D4-3FBE9D732F0F}">
      <dsp:nvSpPr>
        <dsp:cNvPr id="0" name=""/>
        <dsp:cNvSpPr/>
      </dsp:nvSpPr>
      <dsp:spPr>
        <a:xfrm>
          <a:off x="2822407" y="59536"/>
          <a:ext cx="1567289" cy="626915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20 </a:t>
          </a:r>
          <a:r>
            <a:rPr lang="ru-RU" sz="1100" b="1" kern="1200" dirty="0"/>
            <a:t>зерен, </a:t>
          </a:r>
          <a:r>
            <a:rPr lang="en-US" sz="1100" b="1" kern="1200" dirty="0"/>
            <a:t>103</a:t>
          </a:r>
          <a:r>
            <a:rPr lang="ru-RU" sz="1100" b="1" kern="1200" dirty="0"/>
            <a:t> участников, </a:t>
          </a:r>
          <a:r>
            <a:rPr lang="en-US" sz="1100" b="1" kern="1200" dirty="0"/>
            <a:t>1</a:t>
          </a:r>
          <a:r>
            <a:rPr lang="ru-RU" sz="1100" b="1" kern="1200" dirty="0"/>
            <a:t> ВИЧ+</a:t>
          </a:r>
        </a:p>
      </dsp:txBody>
      <dsp:txXfrm>
        <a:off x="3135865" y="59536"/>
        <a:ext cx="940374" cy="626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0.87038</cdr:x>
      <cdr:y>0.26691</cdr:y>
    </cdr:from>
    <cdr:to>
      <cdr:x>0.87893</cdr:x>
      <cdr:y>0.27864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64C2F6B-6353-420E-ABD8-E10A6B5199A9}"/>
            </a:ext>
          </a:extLst>
        </cdr:cNvPr>
        <cdr:cNvSpPr txBox="1"/>
      </cdr:nvSpPr>
      <cdr:spPr>
        <a:xfrm xmlns:a="http://schemas.openxmlformats.org/drawingml/2006/main">
          <a:off x="4653452" y="1040961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1F999742-C964-4675-8B27-17304CB454C6}" type="datetimeFigureOut">
              <a:rPr lang="ru-RU" smtClean="0"/>
              <a:t>05.06.2025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5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9"/>
            <a:ext cx="2949787" cy="498692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8" y="9440649"/>
            <a:ext cx="2949787" cy="498692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249C3B1D-E82F-4096-801B-ED09D36109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06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96467-2D17-4508-9D64-CBC5A07B1269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3805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3B1D-E82F-4096-801B-ED09D36109B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99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E20D4-16DD-C99F-F148-AB312250A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E2F453-9CE1-B69D-3D91-5D40BBDE1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7136A6-AF08-9797-754B-01FAE2027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Всего в РК было охвачено …. МСМ. В 8 проектных регионах было </a:t>
            </a:r>
            <a:r>
              <a:rPr lang="ru-RU" dirty="0" err="1"/>
              <a:t>охвыачено</a:t>
            </a:r>
            <a:r>
              <a:rPr lang="ru-RU" dirty="0"/>
              <a:t> </a:t>
            </a:r>
            <a:r>
              <a:rPr lang="ru-RU" dirty="0" err="1"/>
              <a:t>профпрогарммами</a:t>
            </a:r>
            <a:r>
              <a:rPr lang="ru-RU" dirty="0"/>
              <a:t> было охвачено…… МСМ. Вклад глобального фонда НПО по работе с МСМ было охвачено ……… МСМ и  составило 35% в Национальный охват и 48% в региональных охват по 8 проектным регионам. Охвачено </a:t>
            </a:r>
            <a:r>
              <a:rPr lang="ru-RU" dirty="0" err="1"/>
              <a:t>тестроанием</a:t>
            </a:r>
            <a:r>
              <a:rPr lang="ru-RU" baseline="0" dirty="0"/>
              <a:t> …….. Выявлено и поставлено на Д-учет в рамках гранта …… МСМ. ДКП получило …. МСМ, в рамках гранта было направлено на ДКП ….. МСМ , что составило …….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r>
              <a:rPr lang="ru-RU" dirty="0"/>
              <a:t>По ЛУИН: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Всего в РК было охвачено …. ЛУИН. В 8 проектных регионах было охвачено </a:t>
            </a:r>
            <a:r>
              <a:rPr lang="ru-RU" dirty="0" err="1"/>
              <a:t>профпрогарммами</a:t>
            </a:r>
            <a:r>
              <a:rPr lang="ru-RU" dirty="0"/>
              <a:t> было охвачено…… ЛУИН. Вклад глобального фонда НПО по работе с ЛУИН было охвачено ……… ЛУИН и  составило 35% в Национальный охват и 48% в региональных охват по 8 проектным регионам. Охвачено тестированием</a:t>
            </a:r>
            <a:r>
              <a:rPr lang="ru-RU" baseline="0" dirty="0"/>
              <a:t> …….. Выявлено и поставлено на Д-учет в рамках гранта …… МСМ. ДКП получило …. ЛУИН, в рамках гранта было направлено на ДКП ….. МСМ , что составило …….</a:t>
            </a:r>
          </a:p>
          <a:p>
            <a:endParaRPr lang="ru-RU" dirty="0"/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F4C6-002C-6B86-E75E-C61B37C0B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3B1D-E82F-4096-801B-ED09D36109B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85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/>
              <a:t>Все клиенты НПО обеспечены индивидуальными средствами (презервативы, </a:t>
            </a:r>
            <a:r>
              <a:rPr lang="ru-RU" dirty="0" err="1"/>
              <a:t>лубриканты</a:t>
            </a:r>
            <a:r>
              <a:rPr lang="ru-RU" dirty="0"/>
              <a:t>, шприцы) в полном объёме,  в соответствии с Приказом МЗ РК №137. Презервативы, </a:t>
            </a:r>
            <a:r>
              <a:rPr lang="ru-RU" dirty="0" err="1"/>
              <a:t>лубриканты</a:t>
            </a:r>
            <a:r>
              <a:rPr lang="ru-RU" dirty="0"/>
              <a:t> для</a:t>
            </a:r>
            <a:r>
              <a:rPr lang="ru-RU" baseline="0" dirty="0"/>
              <a:t> НПО по работе с МСМ закуплены через </a:t>
            </a:r>
            <a:r>
              <a:rPr lang="en-US" baseline="0" dirty="0"/>
              <a:t>UNPFA</a:t>
            </a:r>
            <a:r>
              <a:rPr lang="ru-RU" baseline="0" dirty="0"/>
              <a:t> в рамках гранта ГФ, шприцы – </a:t>
            </a:r>
            <a:r>
              <a:rPr lang="kk-KZ" baseline="0" dirty="0"/>
              <a:t>из местного бюджета</a:t>
            </a:r>
            <a:r>
              <a:rPr lang="ru-RU" baseline="0" dirty="0"/>
              <a:t>. Тесты </a:t>
            </a:r>
            <a:r>
              <a:rPr lang="en-US" baseline="0" dirty="0"/>
              <a:t>(</a:t>
            </a:r>
            <a:r>
              <a:rPr lang="en-US" baseline="0" dirty="0" err="1"/>
              <a:t>OraQuick</a:t>
            </a:r>
            <a:r>
              <a:rPr lang="en-US" baseline="0" dirty="0"/>
              <a:t>) </a:t>
            </a:r>
            <a:r>
              <a:rPr lang="ru-RU" baseline="0" dirty="0"/>
              <a:t>– закуплены через </a:t>
            </a:r>
            <a:r>
              <a:rPr lang="en-US" baseline="0" dirty="0"/>
              <a:t>UNICEF </a:t>
            </a:r>
            <a:r>
              <a:rPr lang="ru-RU" baseline="0" dirty="0"/>
              <a:t>для всех регионов РК.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C3B1D-E82F-4096-801B-ED09D36109B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79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BC4DF-4521-F93B-DBFF-B03076C93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787DA40-2E78-D1F2-A033-B119D8FF6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C6ADE15-0B9D-E295-CD82-300EDECF6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С 2024 г. Внедрены новые подходы в профилактике ВИЧ-инфекции через</a:t>
            </a:r>
            <a:r>
              <a:rPr lang="ru-RU" baseline="0" dirty="0">
                <a:highlight>
                  <a:srgbClr val="FFFF00"/>
                </a:highlight>
              </a:rPr>
              <a:t> онлайн-инструменты. </a:t>
            </a:r>
            <a:endParaRPr lang="ru-KZ" dirty="0">
              <a:highlight>
                <a:srgbClr val="FFFF00"/>
              </a:highligh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85C5DB-B30F-E26E-4379-42929E070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3B1D-E82F-4096-801B-ED09D36109B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62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CDFDC-0A85-2CC1-18B5-118FE4650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00B5D8B-CB29-26BC-5885-6A16E2907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03328-38D1-58FD-6C85-CA690968A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HIVTEST: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Всего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поступило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6 516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заказов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Calibri" panose="020F0502020204030204"/>
              </a:rPr>
              <a:t>(с начала 2024 г.)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Выполнено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4 902,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сообщили результат –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1 190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,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из них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17 -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Calibri" panose="020F0502020204030204"/>
              </a:rPr>
              <a:t>с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ообщили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о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положительном результате</a:t>
            </a:r>
            <a:endParaRPr lang="ru-RU" sz="1200" dirty="0">
              <a:solidFill>
                <a:srgbClr val="002060"/>
              </a:solidFill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получили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ИБ – 3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(0,</a:t>
            </a:r>
            <a:r>
              <a:rPr lang="ru-RU" sz="1200" dirty="0">
                <a:solidFill>
                  <a:srgbClr val="002060"/>
                </a:solidFill>
                <a:latin typeface="Calibri" panose="020F0502020204030204"/>
              </a:rPr>
              <a:t>25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% от сообщивших результат)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Регионы реализации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SNS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г. Астана (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 «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Health Institute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») 	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30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зерен (первичных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клиентов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</a:t>
            </a:r>
            <a:r>
              <a:rPr lang="ru-RU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50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участников, выявлен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ВИЧ</a:t>
            </a:r>
            <a:r>
              <a:rPr lang="ru-RU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+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   г. Караганда (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 «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GALA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зерен, 26 участников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   г. Алматы (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 «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friends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38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зерен, </a:t>
            </a:r>
            <a:r>
              <a:rPr lang="ru-RU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132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участников, выявлено 15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ВИЧ+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5B6F55-43FA-DD42-9A6E-FDCF9E7CF5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C3B1D-E82F-4096-801B-ED09D36109B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661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рамках гранта ГФ продолжается </a:t>
            </a:r>
            <a:r>
              <a:rPr lang="ru-RU" dirty="0" err="1"/>
              <a:t>поддержа</a:t>
            </a:r>
            <a:r>
              <a:rPr lang="ru-RU" dirty="0"/>
              <a:t> ЛЖВ.</a:t>
            </a:r>
            <a:r>
              <a:rPr lang="ru-RU" baseline="0" dirty="0"/>
              <a:t> Как уже было сказано  выше работает 4 НПО в 4 регионах по работе с ЛЖВ. В 2024 г. Услугами данных НПО было охвачено 1 966 ЛЖВ, в </a:t>
            </a:r>
            <a:r>
              <a:rPr lang="ru-RU" baseline="0" dirty="0" err="1"/>
              <a:t>т.ч</a:t>
            </a:r>
            <a:r>
              <a:rPr lang="ru-RU" baseline="0" dirty="0"/>
              <a:t>. 1 185 с низкой приверженностью, из которых 33% улучшили приверженность.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C3B1D-E82F-4096-801B-ED09D36109B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75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35356" y="4820218"/>
            <a:ext cx="6200493" cy="3943811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441">
              <a:defRPr/>
            </a:pPr>
            <a:fld id="{AC4ABBC5-CC6B-4569-8074-2BA6DD2EE1FF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21441">
                <a:defRPr/>
              </a:pPr>
              <a:t>11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2017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08EAF-58CB-468C-AB61-8DEC0288D516}" type="slidenum">
              <a:rPr lang="ru-KZ" smtClean="0"/>
              <a:t>13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143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4F89-3C5E-A190-9DD2-0EFB2DC01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4CE99-3446-8578-0FD7-D666D1844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24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21A9-2322-4ADA-95BA-42FCE398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18256"/>
            <a:ext cx="8953500" cy="8104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8C22D-EB65-6C3C-00B7-A182BC710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177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7B0-0978-6739-296F-EAE4B869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18256"/>
            <a:ext cx="8963025" cy="8104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39233-6AF3-B6FF-6435-66633291E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BCB0F-A264-5023-3BD3-A7B1A4D85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84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DD888-F23D-30EF-3B7A-64FFE9D8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47" y="6827"/>
            <a:ext cx="9049703" cy="8218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89D71-EF51-7053-4B5E-57B4B5708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F14BD-2923-2C17-7943-6BEA9763F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4E3C9-5627-65D0-7752-5A2C499C2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260C6-7F8D-94DA-2EA9-CB2F09782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96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B421-D51B-F511-4CCE-B035D11E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28576"/>
            <a:ext cx="8997949" cy="8001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5DB37-0D44-D269-A965-BEA84DE12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09EFA-0020-F558-B77B-6ED3BC1DA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4873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EEC6D-ED9F-AC1A-0738-BE47D1E07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3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C9C894-DF20-48F5-95BA-9F8647E266A8}" type="datetimeFigureOut">
              <a:rPr lang="ru-RU" smtClean="0"/>
              <a:t>05.06.2025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26BFA-E111-6F2B-9736-08EB75B5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30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B9C1-D9AF-8018-7783-DF86B02C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18256"/>
            <a:ext cx="8982075" cy="8104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03E1E-07D7-8C89-0594-9F271CB73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B1E0-C3F5-DCF4-47F6-A8851904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3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C9C894-DF20-48F5-95BA-9F8647E266A8}" type="datetimeFigureOut">
              <a:rPr lang="ru-RU" smtClean="0"/>
              <a:t>05.06.2025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ED819-CCE6-1A2E-2448-38FAEE63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01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27EE8-6F92-4A6B-78EF-F7CEB959E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28675"/>
            <a:ext cx="2628900" cy="534828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8A5BC-4B0E-9CA7-AAC4-BF1F0CBFF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8675"/>
            <a:ext cx="7734300" cy="5348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1D7FF-2797-F974-2633-0734B917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3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C9C894-DF20-48F5-95BA-9F8647E266A8}" type="datetimeFigureOut">
              <a:rPr lang="ru-RU" smtClean="0"/>
              <a:t>05.06.2025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70B2C-85EA-7BE1-EEBD-FB76CACA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82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B62750-08FC-482D-6AD5-2699F6B2B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18256"/>
            <a:ext cx="8952959" cy="81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F10A8-8E1C-01B5-E5D1-AC91F57B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6350" y="1253330"/>
            <a:ext cx="10077450" cy="4669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Группа 10">
            <a:extLst>
              <a:ext uri="{FF2B5EF4-FFF2-40B4-BE49-F238E27FC236}">
                <a16:creationId xmlns:a16="http://schemas.microsoft.com/office/drawing/2014/main" id="{CDDA2998-64BD-A91F-0871-5E03AD54DE71}"/>
              </a:ext>
            </a:extLst>
          </p:cNvPr>
          <p:cNvGrpSpPr/>
          <p:nvPr userDrawn="1"/>
        </p:nvGrpSpPr>
        <p:grpSpPr>
          <a:xfrm>
            <a:off x="10305231" y="0"/>
            <a:ext cx="1811431" cy="828809"/>
            <a:chOff x="10305231" y="0"/>
            <a:chExt cx="1811431" cy="828809"/>
          </a:xfrm>
        </p:grpSpPr>
        <p:sp>
          <p:nvSpPr>
            <p:cNvPr id="5" name="Скругленный прямоугольник 11">
              <a:extLst>
                <a:ext uri="{FF2B5EF4-FFF2-40B4-BE49-F238E27FC236}">
                  <a16:creationId xmlns:a16="http://schemas.microsoft.com/office/drawing/2014/main" id="{1CFAE405-F17E-D0AE-1554-A2579FDB055A}"/>
                </a:ext>
              </a:extLst>
            </p:cNvPr>
            <p:cNvSpPr/>
            <p:nvPr/>
          </p:nvSpPr>
          <p:spPr>
            <a:xfrm>
              <a:off x="10305231" y="18256"/>
              <a:ext cx="1811431" cy="8104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Google Shape;101;p1">
              <a:extLst>
                <a:ext uri="{FF2B5EF4-FFF2-40B4-BE49-F238E27FC236}">
                  <a16:creationId xmlns:a16="http://schemas.microsoft.com/office/drawing/2014/main" id="{B4218DBB-7304-6D0E-02DC-0DED7E9174EF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r="6213"/>
            <a:stretch/>
          </p:blipFill>
          <p:spPr>
            <a:xfrm>
              <a:off x="10381151" y="0"/>
              <a:ext cx="1659589" cy="8288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0357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microsoft.com/office/2007/relationships/diagramDrawing" Target="../diagrams/drawing1.xml"/><Relationship Id="rId26" Type="http://schemas.openxmlformats.org/officeDocument/2006/relationships/diagramQuickStyle" Target="../diagrams/quickStyle3.xml"/><Relationship Id="rId3" Type="http://schemas.openxmlformats.org/officeDocument/2006/relationships/image" Target="../media/image12.png"/><Relationship Id="rId21" Type="http://schemas.openxmlformats.org/officeDocument/2006/relationships/diagramQuickStyle" Target="../diagrams/quickStyle2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diagramColors" Target="../diagrams/colors1.xml"/><Relationship Id="rId25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1.xml"/><Relationship Id="rId20" Type="http://schemas.openxmlformats.org/officeDocument/2006/relationships/diagramLayout" Target="../diagrams/layou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diagramData" Target="../diagrams/data3.xml"/><Relationship Id="rId5" Type="http://schemas.microsoft.com/office/2007/relationships/hdphoto" Target="../media/hdphoto1.wdp"/><Relationship Id="rId15" Type="http://schemas.openxmlformats.org/officeDocument/2006/relationships/diagramLayout" Target="../diagrams/layout1.xml"/><Relationship Id="rId23" Type="http://schemas.microsoft.com/office/2007/relationships/diagramDrawing" Target="../diagrams/drawing2.xml"/><Relationship Id="rId28" Type="http://schemas.microsoft.com/office/2007/relationships/diagramDrawing" Target="../diagrams/drawing3.xml"/><Relationship Id="rId10" Type="http://schemas.openxmlformats.org/officeDocument/2006/relationships/image" Target="../media/image20.png"/><Relationship Id="rId19" Type="http://schemas.openxmlformats.org/officeDocument/2006/relationships/diagramData" Target="../diagrams/data2.xml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diagramData" Target="../diagrams/data1.xml"/><Relationship Id="rId22" Type="http://schemas.openxmlformats.org/officeDocument/2006/relationships/diagramColors" Target="../diagrams/colors2.xml"/><Relationship Id="rId27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F32EDA-5CC6-EEE1-388A-6536C405D4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rcRect t="880" b="1256"/>
          <a:stretch/>
        </p:blipFill>
        <p:spPr>
          <a:xfrm>
            <a:off x="2737232" y="3870960"/>
            <a:ext cx="6717535" cy="23415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9094" y="1584960"/>
            <a:ext cx="8364021" cy="1924050"/>
          </a:xfrm>
          <a:noFill/>
          <a:effectLst>
            <a:glow rad="228600">
              <a:schemeClr val="bg1"/>
            </a:glow>
          </a:effectLst>
        </p:spPr>
        <p:txBody>
          <a:bodyPr>
            <a:noAutofit/>
          </a:bodyPr>
          <a:lstStyle/>
          <a:p>
            <a:br>
              <a:rPr lang="ru-RU" sz="2400" dirty="0">
                <a:ea typeface="Times New Roman" panose="02020603050405020304" pitchFamily="18" charset="0"/>
              </a:rPr>
            </a:br>
            <a:br>
              <a:rPr lang="ru-RU" sz="2400" dirty="0">
                <a:ea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</a:rPr>
              <a:t>Итоги реализации гранта Глобального фонда </a:t>
            </a:r>
            <a:br>
              <a:rPr lang="ru-RU" sz="2800" dirty="0">
                <a:ea typeface="Times New Roman" panose="02020603050405020304" pitchFamily="18" charset="0"/>
              </a:rPr>
            </a:br>
            <a:r>
              <a:rPr lang="ru-RU" sz="2800" dirty="0"/>
              <a:t>KAZ-H-RAC/3508</a:t>
            </a:r>
            <a:r>
              <a:rPr lang="ru-RU" sz="2800" dirty="0"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«</a:t>
            </a:r>
            <a:r>
              <a:rPr lang="ru-RU" sz="2800" dirty="0"/>
              <a:t>Реализация устойчивых стратегических мер по сдерживанию</a:t>
            </a:r>
            <a:r>
              <a:rPr lang="en-US" sz="2800" dirty="0"/>
              <a:t> </a:t>
            </a:r>
            <a:r>
              <a:rPr lang="ru-RU" sz="2800" dirty="0"/>
              <a:t>эпидемии ВИЧ среди ключевых групп населения в Казахстане»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>
                <a:ea typeface="Times New Roman" panose="02020603050405020304" pitchFamily="18" charset="0"/>
              </a:rPr>
              <a:t>за 2024 год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6E8272-2277-B534-A3E1-62206A9B4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1783" y="5645479"/>
            <a:ext cx="4038644" cy="92893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/>
              <a:t>Давлетгалиева Татьяна -  национальный координатор по ВИЧ  ГРП ГФ</a:t>
            </a:r>
          </a:p>
        </p:txBody>
      </p:sp>
      <p:pic>
        <p:nvPicPr>
          <p:cNvPr id="7" name="Picture 6" descr="AIDs awareness ribbon">
            <a:extLst>
              <a:ext uri="{FF2B5EF4-FFF2-40B4-BE49-F238E27FC236}">
                <a16:creationId xmlns:a16="http://schemas.microsoft.com/office/drawing/2014/main" id="{95C5B320-7397-6BE8-F0FA-3F2ADA0998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4616" y="4201276"/>
            <a:ext cx="2312938" cy="154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6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1298C2-7210-0B4C-E2BC-5CC713A8B7B9}"/>
              </a:ext>
            </a:extLst>
          </p:cNvPr>
          <p:cNvSpPr txBox="1">
            <a:spLocks/>
          </p:cNvSpPr>
          <p:nvPr/>
        </p:nvSpPr>
        <p:spPr>
          <a:xfrm>
            <a:off x="1276351" y="18256"/>
            <a:ext cx="9028878" cy="81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ym typeface="Exo"/>
              </a:rPr>
              <a:t>Поддержка людей, живущих с ВИЧ</a:t>
            </a:r>
            <a:endParaRPr lang="en-IN" sz="28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305231" y="0"/>
            <a:ext cx="1811431" cy="828809"/>
            <a:chOff x="10305231" y="0"/>
            <a:chExt cx="1811431" cy="82880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305231" y="18256"/>
              <a:ext cx="1811431" cy="8104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Google Shape;101;p1">
              <a:extLst>
                <a:ext uri="{FF2B5EF4-FFF2-40B4-BE49-F238E27FC236}">
                  <a16:creationId xmlns:a16="http://schemas.microsoft.com/office/drawing/2014/main" id="{18272301-D925-104B-D1C3-D77A320B896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6213"/>
            <a:stretch/>
          </p:blipFill>
          <p:spPr>
            <a:xfrm>
              <a:off x="10381151" y="0"/>
              <a:ext cx="1659589" cy="828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Прямоугольник 25"/>
          <p:cNvSpPr/>
          <p:nvPr/>
        </p:nvSpPr>
        <p:spPr>
          <a:xfrm>
            <a:off x="4553248" y="1695141"/>
            <a:ext cx="645537" cy="54524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C3CAAF3-313E-4805-8C52-C74B1E0DA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653322"/>
              </p:ext>
            </p:extLst>
          </p:nvPr>
        </p:nvGraphicFramePr>
        <p:xfrm>
          <a:off x="86264" y="1074414"/>
          <a:ext cx="4031229" cy="545375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228812">
                  <a:extLst>
                    <a:ext uri="{9D8B030D-6E8A-4147-A177-3AD203B41FA5}">
                      <a16:colId xmlns:a16="http://schemas.microsoft.com/office/drawing/2014/main" val="1877610863"/>
                    </a:ext>
                  </a:extLst>
                </a:gridCol>
                <a:gridCol w="1802417">
                  <a:extLst>
                    <a:ext uri="{9D8B030D-6E8A-4147-A177-3AD203B41FA5}">
                      <a16:colId xmlns:a16="http://schemas.microsoft.com/office/drawing/2014/main" val="3524367797"/>
                    </a:ext>
                  </a:extLst>
                </a:gridCol>
              </a:tblGrid>
              <a:tr h="79402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Услуги</a:t>
                      </a:r>
                      <a:r>
                        <a:rPr lang="ru-RU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4 НПО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по работе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 с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ЛЖВ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(за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5 месяцев)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92144"/>
                  </a:ext>
                </a:extLst>
              </a:tr>
              <a:tr h="6004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Всего охвачено услугами ЛЖВ,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 в </a:t>
                      </a:r>
                      <a:r>
                        <a:rPr lang="ru-RU" sz="1600" baseline="0" dirty="0" err="1">
                          <a:solidFill>
                            <a:schemeClr val="tx2"/>
                          </a:solidFill>
                        </a:rPr>
                        <a:t>т.ч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1 372 ЛЖВ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753303"/>
                  </a:ext>
                </a:extLst>
              </a:tr>
              <a:tr h="5133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с низкой приверженностью, из них 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1 067  (78%)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379376"/>
                  </a:ext>
                </a:extLst>
              </a:tr>
              <a:tr h="5250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улучшилась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приверженность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346 (32%)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46853"/>
                  </a:ext>
                </a:extLst>
              </a:tr>
              <a:tr h="4816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Из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228  ЛЖВ не на АРТ 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начали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 77%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 (177 ЛЖВ) 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16702"/>
                  </a:ext>
                </a:extLst>
              </a:tr>
              <a:tr h="4599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Из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 числа потерянных н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айдено 76 ЛЖВ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,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из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 них 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50% (38 ЛЖВ)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 поставлены на Д-учет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57476"/>
                  </a:ext>
                </a:extLst>
              </a:tr>
              <a:tr h="4599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Услуги соцработника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189 ЛЖВ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69250"/>
                  </a:ext>
                </a:extLst>
              </a:tr>
              <a:tr h="4599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Консультация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 юриста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64 ЛЖВ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54710"/>
                  </a:ext>
                </a:extLst>
              </a:tr>
              <a:tr h="4599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Восстановлено документов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4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 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ЛЖВ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53506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7DE2001B-9B1F-45D6-9B49-EC8DAA1850C7}"/>
              </a:ext>
            </a:extLst>
          </p:cNvPr>
          <p:cNvGraphicFramePr>
            <a:graphicFrameLocks noGrp="1"/>
          </p:cNvGraphicFramePr>
          <p:nvPr/>
        </p:nvGraphicFramePr>
        <p:xfrm>
          <a:off x="4371424" y="5162859"/>
          <a:ext cx="3449152" cy="1287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152">
                  <a:extLst>
                    <a:ext uri="{9D8B030D-6E8A-4147-A177-3AD203B41FA5}">
                      <a16:colId xmlns:a16="http://schemas.microsoft.com/office/drawing/2014/main" val="510414688"/>
                    </a:ext>
                  </a:extLst>
                </a:gridCol>
              </a:tblGrid>
              <a:tr h="1287018"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latin typeface="+mj-lt"/>
                        </a:rPr>
                        <a:t>Поддержка сайтов:</a:t>
                      </a:r>
                      <a:endParaRPr lang="ru-RU" sz="1800" b="1" u="none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+mj-lt"/>
                        </a:rPr>
                        <a:t>«Справедливость для каждого ЛЖВ» и</a:t>
                      </a:r>
                      <a:r>
                        <a:rPr lang="ru-RU" sz="1800" baseline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+mj-lt"/>
                        </a:rPr>
                        <a:t>P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latin typeface="+mj-lt"/>
                        </a:rPr>
                        <a:t>ereboi.kz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+mj-lt"/>
                        </a:rPr>
                        <a:t>Чат бот/телеграмм канал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232463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161E4DC4-3D5B-4588-B356-9D13F009D962}"/>
              </a:ext>
            </a:extLst>
          </p:cNvPr>
          <p:cNvGraphicFramePr>
            <a:graphicFrameLocks noGrp="1"/>
          </p:cNvGraphicFramePr>
          <p:nvPr/>
        </p:nvGraphicFramePr>
        <p:xfrm>
          <a:off x="4336825" y="4377222"/>
          <a:ext cx="7543677" cy="6929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43677">
                  <a:extLst>
                    <a:ext uri="{9D8B030D-6E8A-4147-A177-3AD203B41FA5}">
                      <a16:colId xmlns:a16="http://schemas.microsoft.com/office/drawing/2014/main" val="510414688"/>
                    </a:ext>
                  </a:extLst>
                </a:gridCol>
              </a:tblGrid>
              <a:tr h="692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i="0" dirty="0">
                          <a:solidFill>
                            <a:schemeClr val="tx2"/>
                          </a:solidFill>
                          <a:latin typeface="+mj-lt"/>
                        </a:rPr>
                        <a:t>Закуп</a:t>
                      </a:r>
                      <a:r>
                        <a:rPr lang="ru-RU" sz="1800" i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АРВП для детей с ВИЧ </a:t>
                      </a:r>
                      <a:r>
                        <a:rPr lang="ru-RU" sz="1800" i="0" dirty="0">
                          <a:solidFill>
                            <a:schemeClr val="tx2"/>
                          </a:solidFill>
                          <a:latin typeface="+mj-lt"/>
                        </a:rPr>
                        <a:t>граждан РК</a:t>
                      </a:r>
                      <a:r>
                        <a:rPr lang="ru-RU" sz="1800" i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ru-RU" sz="1800" i="0" dirty="0">
                          <a:solidFill>
                            <a:schemeClr val="tx2"/>
                          </a:solidFill>
                          <a:latin typeface="+mj-lt"/>
                        </a:rPr>
                        <a:t>1 248 </a:t>
                      </a:r>
                      <a:r>
                        <a:rPr lang="ru-RU" sz="1800" i="0" dirty="0" err="1">
                          <a:solidFill>
                            <a:schemeClr val="tx2"/>
                          </a:solidFill>
                          <a:latin typeface="+mj-lt"/>
                        </a:rPr>
                        <a:t>фл</a:t>
                      </a:r>
                      <a:r>
                        <a:rPr lang="ru-RU" sz="1800" i="0" dirty="0">
                          <a:solidFill>
                            <a:schemeClr val="tx2"/>
                          </a:solidFill>
                          <a:latin typeface="+mj-lt"/>
                        </a:rPr>
                        <a:t>.</a:t>
                      </a:r>
                      <a:r>
                        <a:rPr lang="ru-RU" sz="1800" i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ru-RU" sz="1800" i="0" dirty="0">
                          <a:solidFill>
                            <a:schemeClr val="tx2"/>
                          </a:solidFill>
                          <a:latin typeface="+mj-lt"/>
                        </a:rPr>
                        <a:t>«</a:t>
                      </a:r>
                      <a:r>
                        <a:rPr lang="ru-RU" sz="1800" i="0" dirty="0" err="1">
                          <a:solidFill>
                            <a:schemeClr val="tx2"/>
                          </a:solidFill>
                          <a:latin typeface="+mj-lt"/>
                        </a:rPr>
                        <a:t>Ламивудин</a:t>
                      </a:r>
                      <a:r>
                        <a:rPr lang="ru-RU" sz="1800" i="0" dirty="0">
                          <a:solidFill>
                            <a:schemeClr val="tx2"/>
                          </a:solidFill>
                          <a:latin typeface="+mj-lt"/>
                        </a:rPr>
                        <a:t>» и 2 151 </a:t>
                      </a:r>
                      <a:r>
                        <a:rPr lang="ru-RU" sz="1800" i="0" dirty="0" err="1">
                          <a:solidFill>
                            <a:schemeClr val="tx2"/>
                          </a:solidFill>
                          <a:latin typeface="+mj-lt"/>
                        </a:rPr>
                        <a:t>фл</a:t>
                      </a:r>
                      <a:r>
                        <a:rPr lang="ru-RU" sz="1800" i="0" dirty="0">
                          <a:solidFill>
                            <a:schemeClr val="tx2"/>
                          </a:solidFill>
                          <a:latin typeface="+mj-lt"/>
                        </a:rPr>
                        <a:t>. «</a:t>
                      </a:r>
                      <a:r>
                        <a:rPr lang="ru-RU" sz="1800" i="0" dirty="0" err="1">
                          <a:solidFill>
                            <a:schemeClr val="tx2"/>
                          </a:solidFill>
                          <a:latin typeface="+mj-lt"/>
                        </a:rPr>
                        <a:t>Зидовудин</a:t>
                      </a:r>
                      <a:r>
                        <a:rPr lang="ru-RU" sz="1800" i="0" dirty="0">
                          <a:solidFill>
                            <a:schemeClr val="tx2"/>
                          </a:solidFill>
                          <a:latin typeface="+mj-lt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232463"/>
                  </a:ext>
                </a:extLst>
              </a:tr>
            </a:tbl>
          </a:graphicData>
        </a:graphic>
      </p:graphicFrame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990CBE76-3179-483F-AA44-D818B86975A0}"/>
              </a:ext>
            </a:extLst>
          </p:cNvPr>
          <p:cNvGraphicFramePr>
            <a:graphicFrameLocks noGrp="1"/>
          </p:cNvGraphicFramePr>
          <p:nvPr/>
        </p:nvGraphicFramePr>
        <p:xfrm>
          <a:off x="7963863" y="5310385"/>
          <a:ext cx="395123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237">
                  <a:extLst>
                    <a:ext uri="{9D8B030D-6E8A-4147-A177-3AD203B41FA5}">
                      <a16:colId xmlns:a16="http://schemas.microsoft.com/office/drawing/2014/main" val="510414688"/>
                    </a:ext>
                  </a:extLst>
                </a:gridCol>
              </a:tblGrid>
              <a:tr h="8456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+mj-lt"/>
                        </a:rPr>
                        <a:t>Проведен 2-дневный тренинг по взаимодействию центров ВИЧ и НПО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232463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7DE2001B-9B1F-45D6-9B49-EC8DAA185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70322"/>
              </p:ext>
            </p:extLst>
          </p:nvPr>
        </p:nvGraphicFramePr>
        <p:xfrm>
          <a:off x="4117493" y="1092625"/>
          <a:ext cx="7923247" cy="314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3247">
                  <a:extLst>
                    <a:ext uri="{9D8B030D-6E8A-4147-A177-3AD203B41FA5}">
                      <a16:colId xmlns:a16="http://schemas.microsoft.com/office/drawing/2014/main" val="510414688"/>
                    </a:ext>
                  </a:extLst>
                </a:gridCol>
              </a:tblGrid>
              <a:tr h="3140387">
                <a:tc>
                  <a:txBody>
                    <a:bodyPr/>
                    <a:lstStyle/>
                    <a:p>
                      <a:pPr marL="0" marR="0" lvl="1" indent="0" algn="ctr" defTabSz="6223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Обеспечение АРТ и мониторингом за лечением </a:t>
                      </a:r>
                    </a:p>
                    <a:p>
                      <a:pPr marL="0" marR="0" lvl="1" indent="0" algn="ctr" defTabSz="6223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kern="1200" baseline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иностранных граждан с ВИЧ</a:t>
                      </a:r>
                      <a:endParaRPr lang="ru-RU" sz="2400" b="1" u="sng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marL="285750" lvl="1" indent="-28575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b="1" u="none" dirty="0">
                          <a:solidFill>
                            <a:srgbClr val="FF0000"/>
                          </a:solidFill>
                          <a:latin typeface="+mj-lt"/>
                        </a:rPr>
                        <a:t>170 получают АРТ </a:t>
                      </a:r>
                      <a:r>
                        <a:rPr lang="ru-RU" sz="1700" b="1" u="none" dirty="0">
                          <a:solidFill>
                            <a:schemeClr val="tx2"/>
                          </a:solidFill>
                          <a:latin typeface="+mj-lt"/>
                        </a:rPr>
                        <a:t>(47%</a:t>
                      </a:r>
                      <a:r>
                        <a:rPr lang="ru-RU" sz="1700" b="1" u="none" baseline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ru-RU" sz="1700" b="1" u="none" dirty="0">
                          <a:solidFill>
                            <a:schemeClr val="tx2"/>
                          </a:solidFill>
                          <a:latin typeface="+mj-lt"/>
                        </a:rPr>
                        <a:t>– гр. России, 30% -  гр. Узбекистана, 6%</a:t>
                      </a:r>
                      <a:r>
                        <a:rPr lang="ru-RU" sz="1700" b="1" u="none" baseline="0" dirty="0">
                          <a:solidFill>
                            <a:schemeClr val="tx2"/>
                          </a:solidFill>
                          <a:latin typeface="+mj-lt"/>
                        </a:rPr>
                        <a:t> - </a:t>
                      </a:r>
                      <a:r>
                        <a:rPr lang="ru-RU" sz="1700" b="1" u="none" dirty="0">
                          <a:solidFill>
                            <a:schemeClr val="tx2"/>
                          </a:solidFill>
                          <a:latin typeface="+mj-lt"/>
                        </a:rPr>
                        <a:t>лица без гр.,  5%– </a:t>
                      </a:r>
                      <a:r>
                        <a:rPr lang="ru-RU" sz="1700" b="1" u="none" baseline="0" dirty="0">
                          <a:solidFill>
                            <a:schemeClr val="tx2"/>
                          </a:solidFill>
                          <a:latin typeface="+mj-lt"/>
                        </a:rPr>
                        <a:t>гр. Киргизии, 4% – дальнее зарубежье,  по 2%  Азербайджана, Таджикистана, по 1% - Туркменистана, Грузии, Украины,  Белоруссии) </a:t>
                      </a:r>
                    </a:p>
                    <a:p>
                      <a:pPr marL="285750" marR="0" lvl="1" indent="-28575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i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Закуп препарат</a:t>
                      </a:r>
                      <a:r>
                        <a:rPr lang="kk-KZ" sz="1700" i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а</a:t>
                      </a:r>
                      <a:r>
                        <a:rPr lang="ru-RU" sz="1700" i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ru-RU" sz="1700" i="0" dirty="0">
                          <a:solidFill>
                            <a:schemeClr val="tx2"/>
                          </a:solidFill>
                          <a:latin typeface="+mj-lt"/>
                        </a:rPr>
                        <a:t>«</a:t>
                      </a:r>
                      <a:r>
                        <a:rPr lang="ru-RU" sz="1700" i="0" dirty="0" err="1">
                          <a:solidFill>
                            <a:schemeClr val="tx2"/>
                          </a:solidFill>
                          <a:latin typeface="+mj-lt"/>
                        </a:rPr>
                        <a:t>Телдай</a:t>
                      </a:r>
                      <a:r>
                        <a:rPr lang="ru-RU" sz="1700" i="0" dirty="0">
                          <a:solidFill>
                            <a:schemeClr val="tx2"/>
                          </a:solidFill>
                          <a:latin typeface="+mj-lt"/>
                        </a:rPr>
                        <a:t>» (92 700 таблеток) -</a:t>
                      </a:r>
                      <a:r>
                        <a:rPr lang="ru-RU" sz="1700" i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700" i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UNICEF</a:t>
                      </a:r>
                      <a:endParaRPr lang="ru-RU" sz="1700" i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marL="285750" lvl="1" indent="-28575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u="none" kern="1200" dirty="0">
                          <a:solidFill>
                            <a:schemeClr val="tx2"/>
                          </a:solidFill>
                          <a:latin typeface="+mj-lt"/>
                        </a:rPr>
                        <a:t>356</a:t>
                      </a:r>
                      <a:r>
                        <a:rPr lang="ru-RU" sz="1700" u="none" dirty="0">
                          <a:solidFill>
                            <a:schemeClr val="tx2"/>
                          </a:solidFill>
                          <a:latin typeface="+mj-lt"/>
                        </a:rPr>
                        <a:t> исследований на вирусную нагрузку</a:t>
                      </a:r>
                    </a:p>
                    <a:p>
                      <a:pPr marL="285750" lvl="1" indent="-28575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u="none" dirty="0">
                          <a:solidFill>
                            <a:schemeClr val="tx2"/>
                          </a:solidFill>
                          <a:latin typeface="+mj-lt"/>
                        </a:rPr>
                        <a:t>320 исследований на</a:t>
                      </a:r>
                      <a:r>
                        <a:rPr lang="ru-RU" sz="1700" u="none" baseline="0" dirty="0">
                          <a:solidFill>
                            <a:schemeClr val="tx2"/>
                          </a:solidFill>
                          <a:latin typeface="+mj-lt"/>
                        </a:rPr>
                        <a:t> СД4</a:t>
                      </a:r>
                      <a:endParaRPr lang="ru-RU" sz="1700" b="1" u="none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marL="285750" marR="0" lvl="1" indent="-28575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u="none" kern="1200" dirty="0">
                          <a:solidFill>
                            <a:schemeClr val="tx2"/>
                          </a:solidFill>
                          <a:latin typeface="+mj-lt"/>
                        </a:rPr>
                        <a:t>420 консультаций врачей инфекционистов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232463"/>
                  </a:ext>
                </a:extLst>
              </a:tr>
            </a:tbl>
          </a:graphicData>
        </a:graphic>
      </p:graphicFrame>
      <p:pic>
        <p:nvPicPr>
          <p:cNvPr id="14" name="Picture 58">
            <a:extLst>
              <a:ext uri="{FF2B5EF4-FFF2-40B4-BE49-F238E27FC236}">
                <a16:creationId xmlns:a16="http://schemas.microsoft.com/office/drawing/2014/main" id="{A8468CB5-AD19-3351-8F00-144D327D4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732" y="3489956"/>
            <a:ext cx="691034" cy="6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0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 txBox="1">
            <a:spLocks noGrp="1"/>
          </p:cNvSpPr>
          <p:nvPr>
            <p:ph type="body" sz="half" idx="2"/>
          </p:nvPr>
        </p:nvSpPr>
        <p:spPr>
          <a:xfrm>
            <a:off x="154663" y="4631698"/>
            <a:ext cx="4874537" cy="20834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lg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В 2024 г. </a:t>
            </a:r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количество НПО ГСЗ КГН выросло в  2,5 раза ( с 7 до 18), количество регионов в 2 раза с 6 до 12.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 Финансирование - в 3 раза с 75 до 248 млн.т.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 ГСЗ не выделен в 7-и регионах (Жамбылская, Акмолинская, ЗКО, Павлодарская, Алматинская, Туркестанская, Кызылординская).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Прогноз на 2025 г.: </a:t>
            </a:r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ГСЗ – 22 НПО в 20 регионах на сумму  485,4 млн тенге.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F3113-4171-4449-BE25-92263F6242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827210"/>
              </p:ext>
            </p:extLst>
          </p:nvPr>
        </p:nvGraphicFramePr>
        <p:xfrm>
          <a:off x="154663" y="953144"/>
          <a:ext cx="4874537" cy="348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810" y="87202"/>
            <a:ext cx="11701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Финансирование  НПО в рамках ГСЗ (2025 г.)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825170"/>
              </p:ext>
            </p:extLst>
          </p:nvPr>
        </p:nvGraphicFramePr>
        <p:xfrm>
          <a:off x="5127170" y="953145"/>
          <a:ext cx="6760030" cy="5924052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346908">
                  <a:extLst>
                    <a:ext uri="{9D8B030D-6E8A-4147-A177-3AD203B41FA5}">
                      <a16:colId xmlns:a16="http://schemas.microsoft.com/office/drawing/2014/main" val="608596392"/>
                    </a:ext>
                  </a:extLst>
                </a:gridCol>
                <a:gridCol w="1485507">
                  <a:extLst>
                    <a:ext uri="{9D8B030D-6E8A-4147-A177-3AD203B41FA5}">
                      <a16:colId xmlns:a16="http://schemas.microsoft.com/office/drawing/2014/main" val="2692807742"/>
                    </a:ext>
                  </a:extLst>
                </a:gridCol>
                <a:gridCol w="1548947">
                  <a:extLst>
                    <a:ext uri="{9D8B030D-6E8A-4147-A177-3AD203B41FA5}">
                      <a16:colId xmlns:a16="http://schemas.microsoft.com/office/drawing/2014/main" val="1837915654"/>
                    </a:ext>
                  </a:extLst>
                </a:gridCol>
                <a:gridCol w="1519248">
                  <a:extLst>
                    <a:ext uri="{9D8B030D-6E8A-4147-A177-3AD203B41FA5}">
                      <a16:colId xmlns:a16="http://schemas.microsoft.com/office/drawing/2014/main" val="1917240544"/>
                    </a:ext>
                  </a:extLst>
                </a:gridCol>
                <a:gridCol w="1859420">
                  <a:extLst>
                    <a:ext uri="{9D8B030D-6E8A-4147-A177-3AD203B41FA5}">
                      <a16:colId xmlns:a16="http://schemas.microsoft.com/office/drawing/2014/main" val="3900207368"/>
                    </a:ext>
                  </a:extLst>
                </a:gridCol>
              </a:tblGrid>
              <a:tr h="1047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№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ptos Narrow"/>
                        </a:rPr>
                        <a:t>Регионы</a:t>
                      </a:r>
                      <a:endParaRPr lang="en-US" sz="14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ptos Narrow"/>
                        </a:rPr>
                        <a:t>   4 мес. 2025 г. выделено из МБ (</a:t>
                      </a:r>
                      <a:r>
                        <a:rPr lang="ru-RU" sz="1400" b="1" dirty="0" err="1">
                          <a:effectLst/>
                          <a:latin typeface="Aptos Narrow"/>
                        </a:rPr>
                        <a:t>млн.т</a:t>
                      </a:r>
                      <a:r>
                        <a:rPr lang="ru-RU" sz="1400" b="1" dirty="0">
                          <a:effectLst/>
                          <a:latin typeface="Aptos Narrow"/>
                        </a:rPr>
                        <a:t>)</a:t>
                      </a:r>
                      <a:endParaRPr lang="en-US" sz="14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ptos Narrow"/>
                        </a:rPr>
                        <a:t>   % выделения от</a:t>
                      </a:r>
                      <a:r>
                        <a:rPr lang="ru-RU" sz="1400" b="1" baseline="0" dirty="0">
                          <a:effectLst/>
                          <a:latin typeface="Aptos Narrow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Aptos Narrow"/>
                        </a:rPr>
                        <a:t>заявленной суммы         </a:t>
                      </a:r>
                      <a:endParaRPr lang="en-US" sz="1400" b="1" dirty="0">
                        <a:effectLst/>
                        <a:latin typeface="Aptos Narrow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ptos Narrow"/>
                        </a:rPr>
                        <a:t> (</a:t>
                      </a:r>
                      <a:r>
                        <a:rPr lang="ru-RU" sz="1400" b="1" dirty="0" err="1">
                          <a:effectLst/>
                          <a:latin typeface="Aptos Narrow"/>
                        </a:rPr>
                        <a:t>млн.т</a:t>
                      </a:r>
                      <a:r>
                        <a:rPr lang="ru-RU" sz="1400" b="1" dirty="0">
                          <a:effectLst/>
                          <a:latin typeface="Aptos Narrow"/>
                        </a:rPr>
                        <a:t>)</a:t>
                      </a:r>
                      <a:endParaRPr lang="en-US" sz="14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ptos Narrow"/>
                        </a:rPr>
                        <a:t>Результаты</a:t>
                      </a:r>
                      <a:endParaRPr lang="en-US" sz="14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/>
                </a:tc>
                <a:extLst>
                  <a:ext uri="{0D108BD9-81ED-4DB2-BD59-A6C34878D82A}">
                    <a16:rowId xmlns:a16="http://schemas.microsoft.com/office/drawing/2014/main" val="1028917556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ptos Narrow"/>
                        </a:rPr>
                        <a:t>1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г. Астана -2 НПО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57,8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100%</a:t>
                      </a:r>
                      <a:endParaRPr lang="en-US" sz="1200" b="1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Приступили к работе</a:t>
                      </a:r>
                      <a:endParaRPr lang="en-US" sz="1200" b="1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630897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ptos Narrow"/>
                        </a:rPr>
                        <a:t>2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ВКО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29,7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ptos Narrow"/>
                        </a:rPr>
                        <a:t>100%</a:t>
                      </a:r>
                      <a:endParaRPr lang="en-US" sz="1200" b="1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Приступили к работе</a:t>
                      </a:r>
                      <a:endParaRPr lang="en-US" sz="1200" b="1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50948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3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г. Шымкент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100</a:t>
                      </a:r>
                      <a:r>
                        <a:rPr lang="en-US" sz="1200" b="1" dirty="0">
                          <a:effectLst/>
                          <a:latin typeface="Aptos Narrow"/>
                        </a:rPr>
                        <a:t>%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Приступили к работе</a:t>
                      </a:r>
                      <a:endParaRPr lang="en-US" sz="1200" b="1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04207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4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Жетысу</a:t>
                      </a:r>
                      <a:endParaRPr lang="en-US" sz="1200" b="1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ptos Narrow"/>
                        </a:rPr>
                        <a:t>37,</a:t>
                      </a:r>
                      <a:r>
                        <a:rPr lang="ru-RU" sz="1200" b="1" dirty="0">
                          <a:effectLst/>
                          <a:latin typeface="Aptos Narrow"/>
                        </a:rPr>
                        <a:t>8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ptos Narrow"/>
                        </a:rPr>
                        <a:t>100%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Конкурс объявлен</a:t>
                      </a:r>
                      <a:endParaRPr lang="en-US" sz="1200" b="1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008937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ptos Narrow"/>
                        </a:rPr>
                        <a:t>5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Костанайская</a:t>
                      </a:r>
                      <a:endParaRPr lang="en-US" sz="1200" b="1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ptos Narrow"/>
                        </a:rPr>
                        <a:t>19,6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ptos Narrow"/>
                        </a:rPr>
                        <a:t>100%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Конкурс объявлен</a:t>
                      </a:r>
                      <a:endParaRPr lang="en-US" sz="1200" b="1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53692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ptos Narrow"/>
                        </a:rPr>
                        <a:t>6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err="1">
                          <a:effectLst/>
                          <a:latin typeface="Aptos Narrow"/>
                        </a:rPr>
                        <a:t>Мангистауская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ptos Narrow"/>
                        </a:rPr>
                        <a:t>10</a:t>
                      </a:r>
                      <a:r>
                        <a:rPr lang="ru-RU" sz="1200" b="1" dirty="0">
                          <a:effectLst/>
                          <a:latin typeface="Aptos Narrow"/>
                        </a:rPr>
                        <a:t>,0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ptos Narrow"/>
                        </a:rPr>
                        <a:t>100%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Конкурс проведен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906546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7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Улытау</a:t>
                      </a:r>
                      <a:endParaRPr lang="en-US" sz="1200" b="1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10,0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100%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Конкурс объявлен</a:t>
                      </a:r>
                      <a:endParaRPr lang="en-US" sz="1200" b="1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88387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8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Акмолинская</a:t>
                      </a:r>
                      <a:endParaRPr lang="en-US" sz="1200" b="1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18,3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100%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Конкурс  объявлен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872257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9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Абайская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11,5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69,0%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Конкурс объявлен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662721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10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Карагандинская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ptos Narrow"/>
                        </a:rPr>
                        <a:t>20,5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ptos Narrow"/>
                        </a:rPr>
                        <a:t>56,5%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Приступили к работе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091034"/>
                  </a:ext>
                </a:extLst>
              </a:tr>
              <a:tr h="326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11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err="1">
                          <a:effectLst/>
                          <a:latin typeface="Aptos Narrow"/>
                        </a:rPr>
                        <a:t>Атырауская</a:t>
                      </a:r>
                      <a:r>
                        <a:rPr lang="ru-RU" sz="1200" b="1" dirty="0">
                          <a:effectLst/>
                          <a:latin typeface="Aptos Narrow"/>
                        </a:rPr>
                        <a:t> -2 НПО 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7,4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ptos Narrow"/>
                        </a:rPr>
                        <a:t>4</a:t>
                      </a:r>
                      <a:r>
                        <a:rPr lang="ru-RU" sz="1200" b="1">
                          <a:effectLst/>
                          <a:latin typeface="Aptos Narrow"/>
                        </a:rPr>
                        <a:t>4</a:t>
                      </a:r>
                      <a:r>
                        <a:rPr lang="en-US" sz="1200" b="1">
                          <a:effectLst/>
                          <a:latin typeface="Aptos Narrow"/>
                        </a:rPr>
                        <a:t>,</a:t>
                      </a:r>
                      <a:r>
                        <a:rPr lang="ru-RU" sz="1200" b="1">
                          <a:effectLst/>
                          <a:latin typeface="Aptos Narrow"/>
                        </a:rPr>
                        <a:t>6</a:t>
                      </a:r>
                      <a:r>
                        <a:rPr lang="en-US" sz="1200" b="1">
                          <a:effectLst/>
                          <a:latin typeface="Aptos Narrow"/>
                        </a:rPr>
                        <a:t>%</a:t>
                      </a:r>
                      <a:endParaRPr lang="en-US" sz="1200" b="1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Приступили к работе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962141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ptos Narrow"/>
                        </a:rPr>
                        <a:t>1</a:t>
                      </a:r>
                      <a:r>
                        <a:rPr lang="ru-RU" sz="1200" b="1">
                          <a:effectLst/>
                          <a:latin typeface="Aptos Narrow"/>
                        </a:rPr>
                        <a:t>2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Актюбинская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ptos Narrow"/>
                        </a:rPr>
                        <a:t>5,</a:t>
                      </a:r>
                      <a:r>
                        <a:rPr lang="ru-RU" sz="1200" b="1" dirty="0">
                          <a:effectLst/>
                          <a:latin typeface="Aptos Narrow"/>
                        </a:rPr>
                        <a:t>5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ptos Narrow"/>
                        </a:rPr>
                        <a:t>32,</a:t>
                      </a:r>
                      <a:r>
                        <a:rPr lang="ru-RU" sz="1200" b="1">
                          <a:effectLst/>
                          <a:latin typeface="Aptos Narrow"/>
                        </a:rPr>
                        <a:t>7</a:t>
                      </a:r>
                      <a:r>
                        <a:rPr lang="en-US" sz="1200" b="1">
                          <a:effectLst/>
                          <a:latin typeface="Aptos Narrow"/>
                        </a:rPr>
                        <a:t>%</a:t>
                      </a:r>
                      <a:endParaRPr lang="en-US" sz="1200" b="1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Конкурс объявлен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64130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ptos Narrow"/>
                        </a:rPr>
                        <a:t>1</a:t>
                      </a:r>
                      <a:r>
                        <a:rPr lang="ru-RU" sz="1200" b="1">
                          <a:effectLst/>
                          <a:latin typeface="Aptos Narrow"/>
                        </a:rPr>
                        <a:t>3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СКО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1,6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Aptos Narrow"/>
                        </a:rPr>
                        <a:t>16</a:t>
                      </a:r>
                      <a:r>
                        <a:rPr lang="ru-RU" sz="1200" b="1" dirty="0">
                          <a:effectLst/>
                          <a:latin typeface="Aptos Narrow"/>
                        </a:rPr>
                        <a:t>%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Конкурс не объявлен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275699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ptos Narrow"/>
                        </a:rPr>
                        <a:t>1</a:t>
                      </a:r>
                      <a:r>
                        <a:rPr lang="ru-RU" sz="1200" b="1">
                          <a:effectLst/>
                          <a:latin typeface="Aptos Narrow"/>
                        </a:rPr>
                        <a:t>4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г. Алматы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заявка 63,8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-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На стадии решения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823771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ptos Narrow"/>
                        </a:rPr>
                        <a:t>15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Туркестанская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заявка 4,3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-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На стадии решения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128938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ptos Narrow"/>
                        </a:rPr>
                        <a:t>16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err="1">
                          <a:effectLst/>
                          <a:latin typeface="Aptos Narrow"/>
                        </a:rPr>
                        <a:t>Кызылординская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заявка 18,7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-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На стадии решения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947412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ptos Narrow"/>
                        </a:rPr>
                        <a:t>17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Жамбылская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заявка 48,8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-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На стадии решения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140012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ptos Narrow"/>
                        </a:rPr>
                        <a:t>1</a:t>
                      </a:r>
                      <a:r>
                        <a:rPr lang="ru-RU" sz="1200" b="1">
                          <a:effectLst/>
                          <a:latin typeface="Aptos Narrow"/>
                        </a:rPr>
                        <a:t>8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Алматинская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Заявка 28,0 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-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стадии решения</a:t>
                      </a: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52513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ptos Narrow"/>
                        </a:rPr>
                        <a:t>1</a:t>
                      </a:r>
                      <a:r>
                        <a:rPr lang="ru-RU" sz="1200" b="1" dirty="0">
                          <a:effectLst/>
                          <a:latin typeface="Aptos Narrow"/>
                        </a:rPr>
                        <a:t>9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Павлодарская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Заявка 26,0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-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На стадии решения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374275"/>
                  </a:ext>
                </a:extLst>
              </a:tr>
              <a:tr h="192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20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ЗКО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заявка 23,8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-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ptos Narrow"/>
                        </a:rPr>
                        <a:t>Вопрос не решен</a:t>
                      </a:r>
                      <a:endParaRPr lang="en-US" sz="12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" marR="6284" marT="6284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06655"/>
                  </a:ext>
                </a:extLst>
              </a:tr>
              <a:tr h="43835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ptos Narrow"/>
                        </a:rPr>
                        <a:t>Итого выделено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ptos Narrow"/>
                        </a:rPr>
                        <a:t>262,0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ptos Narrow"/>
                        </a:rPr>
                        <a:t>54%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ptos Narrow"/>
                        </a:rPr>
                        <a:t>14 НПО в 12 регионах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/>
                </a:tc>
                <a:extLst>
                  <a:ext uri="{0D108BD9-81ED-4DB2-BD59-A6C34878D82A}">
                    <a16:rowId xmlns:a16="http://schemas.microsoft.com/office/drawing/2014/main" val="2439385718"/>
                  </a:ext>
                </a:extLst>
              </a:tr>
              <a:tr h="43835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Aptos Narrow"/>
                        </a:rPr>
                        <a:t>Итого прогноз</a:t>
                      </a:r>
                      <a:endParaRPr lang="en-US" sz="1400" b="1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ptos Narrow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485,4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Aptos Narrow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b="1" dirty="0">
                        <a:effectLst/>
                        <a:latin typeface="Aptos Narrow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ptos Narrow"/>
                        </a:rPr>
                        <a:t>22 НПО в 20 регионах</a:t>
                      </a:r>
                      <a:endParaRPr lang="en-US" sz="1400" b="1" dirty="0">
                        <a:effectLst/>
                        <a:latin typeface="Aptos Narrow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" marR="3771" marT="3771" marB="0"/>
                </a:tc>
                <a:extLst>
                  <a:ext uri="{0D108BD9-81ED-4DB2-BD59-A6C34878D82A}">
                    <a16:rowId xmlns:a16="http://schemas.microsoft.com/office/drawing/2014/main" val="2726643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35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23367-5243-4400-9ACD-B394523F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69" y="28576"/>
            <a:ext cx="9384632" cy="8001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Проблемы и пути решения реализации проекта по итогам 2024 года</a:t>
            </a:r>
            <a:endParaRPr lang="ru-KZ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022760"/>
              </p:ext>
            </p:extLst>
          </p:nvPr>
        </p:nvGraphicFramePr>
        <p:xfrm>
          <a:off x="144379" y="849057"/>
          <a:ext cx="12047621" cy="5460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6823">
                  <a:extLst>
                    <a:ext uri="{9D8B030D-6E8A-4147-A177-3AD203B41FA5}">
                      <a16:colId xmlns:a16="http://schemas.microsoft.com/office/drawing/2014/main" val="3536567360"/>
                    </a:ext>
                  </a:extLst>
                </a:gridCol>
                <a:gridCol w="6940798">
                  <a:extLst>
                    <a:ext uri="{9D8B030D-6E8A-4147-A177-3AD203B41FA5}">
                      <a16:colId xmlns:a16="http://schemas.microsoft.com/office/drawing/2014/main" val="394773085"/>
                    </a:ext>
                  </a:extLst>
                </a:gridCol>
              </a:tblGrid>
              <a:tr h="41019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Проблемы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Решение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333120"/>
                  </a:ext>
                </a:extLst>
              </a:tr>
              <a:tr h="462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Недостаточный охват </a:t>
                      </a:r>
                      <a:r>
                        <a:rPr lang="ru-RU" b="1" dirty="0"/>
                        <a:t>профилактическими программами и тестированием ТГЛ </a:t>
                      </a:r>
                      <a:r>
                        <a:rPr lang="ru-RU" b="0" dirty="0"/>
                        <a:t>(национальные цели)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Разработан план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мероприятий по  повышению охвата тестированием, профилактическими услугами, в том числе До-контактной профилактике </a:t>
                      </a:r>
                      <a:r>
                        <a:rPr lang="ru-RU" dirty="0" err="1"/>
                        <a:t>трансгендерных</a:t>
                      </a:r>
                      <a:r>
                        <a:rPr lang="ru-RU" dirty="0"/>
                        <a:t> людей (ТГ) в РК на 2025 -2026 годы,</a:t>
                      </a:r>
                      <a:r>
                        <a:rPr lang="ru-RU" baseline="0" dirty="0"/>
                        <a:t> з</a:t>
                      </a:r>
                      <a:r>
                        <a:rPr lang="ru-RU" dirty="0"/>
                        <a:t>аключение договора с </a:t>
                      </a:r>
                      <a:r>
                        <a:rPr lang="en-US" dirty="0"/>
                        <a:t>ECOM</a:t>
                      </a:r>
                      <a:r>
                        <a:rPr lang="ru-RU" dirty="0"/>
                        <a:t> для проведения Оценки численности ТГЛ, тренинг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для </a:t>
                      </a:r>
                      <a:r>
                        <a:rPr lang="ru-RU" dirty="0" err="1"/>
                        <a:t>аутрич</a:t>
                      </a:r>
                      <a:r>
                        <a:rPr lang="ru-RU" dirty="0"/>
                        <a:t> работников по работе с ТГЛ,</a:t>
                      </a:r>
                      <a:r>
                        <a:rPr lang="ru-RU" baseline="0" dirty="0"/>
                        <a:t> СММ специалистов, веб-</a:t>
                      </a:r>
                      <a:r>
                        <a:rPr lang="ru-RU" baseline="0" dirty="0" err="1"/>
                        <a:t>аутричей</a:t>
                      </a:r>
                      <a:r>
                        <a:rPr lang="ru-RU" baseline="0" dirty="0"/>
                        <a:t>, </a:t>
                      </a:r>
                      <a:r>
                        <a:rPr lang="ru-RU" dirty="0"/>
                        <a:t>специалистов  ОЦ СПИД по вводу данных ТГЛ в БДУИК 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905864"/>
                  </a:ext>
                </a:extLst>
              </a:tr>
              <a:tr h="708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Недостаточный </a:t>
                      </a:r>
                      <a:r>
                        <a:rPr lang="ru-RU" b="1" dirty="0"/>
                        <a:t>охват До-контактной профилактикой МСМ и ТГ </a:t>
                      </a:r>
                      <a:r>
                        <a:rPr lang="ru-RU" dirty="0"/>
                        <a:t>(национальные цели)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Разработан план</a:t>
                      </a:r>
                      <a:r>
                        <a:rPr lang="ru-RU" baseline="0" dirty="0"/>
                        <a:t> мероприятий</a:t>
                      </a:r>
                      <a:r>
                        <a:rPr lang="ru-RU" dirty="0"/>
                        <a:t> по расширению </a:t>
                      </a:r>
                      <a:r>
                        <a:rPr lang="ru-RU" dirty="0" err="1"/>
                        <a:t>доконтактной</a:t>
                      </a:r>
                      <a:r>
                        <a:rPr lang="ru-RU" dirty="0"/>
                        <a:t> профилактики ВИЧ в Республике Казахстан на 2025-2026гг.»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499796"/>
                  </a:ext>
                </a:extLst>
              </a:tr>
              <a:tr h="708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Низкая </a:t>
                      </a:r>
                      <a:r>
                        <a:rPr lang="ru-RU" b="1" dirty="0"/>
                        <a:t>выявляемость новых случаев ВИЧ </a:t>
                      </a:r>
                      <a:r>
                        <a:rPr lang="ru-RU" dirty="0"/>
                        <a:t>в полевых условиях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несмотря на поощрения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Расширение тестирование в полевых условиях при</a:t>
                      </a:r>
                      <a:r>
                        <a:rPr lang="ru-RU" baseline="0" dirty="0"/>
                        <a:t> тесном сотрудничестве с ОЦ СПИД (мобильные бригады)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8796"/>
                  </a:ext>
                </a:extLst>
              </a:tr>
              <a:tr h="708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</a:t>
                      </a:r>
                      <a:r>
                        <a:rPr lang="ru-RU" baseline="0" dirty="0"/>
                        <a:t>изкая эффективность работы </a:t>
                      </a:r>
                      <a:r>
                        <a:rPr lang="ru-RU" dirty="0"/>
                        <a:t>НПО с МСМ</a:t>
                      </a:r>
                      <a:r>
                        <a:rPr lang="ru-RU" baseline="0" dirty="0"/>
                        <a:t> и </a:t>
                      </a:r>
                      <a:r>
                        <a:rPr lang="ru-RU" dirty="0"/>
                        <a:t>ТГ в новых регионах гранта (Туркестанская</a:t>
                      </a:r>
                      <a:r>
                        <a:rPr lang="ru-RU" baseline="0" dirty="0"/>
                        <a:t>, Жамбылская области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baseline="0" dirty="0"/>
                        <a:t>Изменение региона из Туркестанской на ЗКО (г. Уральск)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28756"/>
                  </a:ext>
                </a:extLst>
              </a:tr>
              <a:tr h="708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Недостаточное</a:t>
                      </a:r>
                      <a:r>
                        <a:rPr lang="ru-RU" baseline="0" dirty="0"/>
                        <a:t> информирование населения, в т.ч. КГН  о тестировании на ВИЧ и  ДКП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Усиление</a:t>
                      </a:r>
                      <a:r>
                        <a:rPr lang="ru-RU" baseline="0" dirty="0"/>
                        <a:t> информационной поддержки путем </a:t>
                      </a:r>
                      <a:r>
                        <a:rPr lang="ru-RU" baseline="0" dirty="0" err="1"/>
                        <a:t>таргетированной</a:t>
                      </a:r>
                      <a:r>
                        <a:rPr lang="ru-RU" baseline="0" dirty="0"/>
                        <a:t> рекламы и информационной кампании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539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145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Ds awareness ribbon">
            <a:extLst>
              <a:ext uri="{FF2B5EF4-FFF2-40B4-BE49-F238E27FC236}">
                <a16:creationId xmlns:a16="http://schemas.microsoft.com/office/drawing/2014/main" id="{484D5541-2FCF-A22E-660E-118F22961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33" y="1651567"/>
            <a:ext cx="6767434" cy="45116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240BC1-42D4-1050-7D2E-436A7154672B}"/>
              </a:ext>
            </a:extLst>
          </p:cNvPr>
          <p:cNvSpPr txBox="1"/>
          <p:nvPr/>
        </p:nvSpPr>
        <p:spPr>
          <a:xfrm>
            <a:off x="1519780" y="1196370"/>
            <a:ext cx="9058940" cy="769441"/>
          </a:xfrm>
          <a:prstGeom prst="rect">
            <a:avLst/>
          </a:prstGeom>
          <a:solidFill>
            <a:schemeClr val="bg1">
              <a:alpha val="77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kumimoji="0" lang="ru-KZ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3F95C-0078-F439-DE05-ECD1423C4636}"/>
              </a:ext>
            </a:extLst>
          </p:cNvPr>
          <p:cNvSpPr txBox="1"/>
          <p:nvPr/>
        </p:nvSpPr>
        <p:spPr>
          <a:xfrm>
            <a:off x="4359167" y="5983015"/>
            <a:ext cx="3380166" cy="369332"/>
          </a:xfrm>
          <a:prstGeom prst="rect">
            <a:avLst/>
          </a:prstGeom>
          <a:solidFill>
            <a:schemeClr val="bg1">
              <a:alpha val="77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gf.davletgaliyeva@</a:t>
            </a:r>
            <a:r>
              <a:rPr lang="en-US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gf-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kncdiz.kz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305231" y="0"/>
            <a:ext cx="1811431" cy="828809"/>
            <a:chOff x="10305231" y="0"/>
            <a:chExt cx="1811431" cy="82880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0305231" y="18256"/>
              <a:ext cx="1811431" cy="8104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Google Shape;101;p1">
              <a:extLst>
                <a:ext uri="{FF2B5EF4-FFF2-40B4-BE49-F238E27FC236}">
                  <a16:creationId xmlns:a16="http://schemas.microsoft.com/office/drawing/2014/main" id="{18272301-D925-104B-D1C3-D77A320B896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6213"/>
            <a:stretch/>
          </p:blipFill>
          <p:spPr>
            <a:xfrm>
              <a:off x="10381151" y="0"/>
              <a:ext cx="1659589" cy="8288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2973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805;p72">
            <a:extLst>
              <a:ext uri="{FF2B5EF4-FFF2-40B4-BE49-F238E27FC236}">
                <a16:creationId xmlns:a16="http://schemas.microsoft.com/office/drawing/2014/main" id="{AF0E586F-B3C8-9A09-D664-EFCEB710CC3E}"/>
              </a:ext>
            </a:extLst>
          </p:cNvPr>
          <p:cNvGrpSpPr/>
          <p:nvPr/>
        </p:nvGrpSpPr>
        <p:grpSpPr>
          <a:xfrm>
            <a:off x="703779" y="2641728"/>
            <a:ext cx="310602" cy="457255"/>
            <a:chOff x="-28069875" y="3175300"/>
            <a:chExt cx="260725" cy="296150"/>
          </a:xfrm>
          <a:solidFill>
            <a:schemeClr val="bg1"/>
          </a:solidFill>
        </p:grpSpPr>
        <p:sp>
          <p:nvSpPr>
            <p:cNvPr id="41" name="Google Shape;806;p72">
              <a:extLst>
                <a:ext uri="{FF2B5EF4-FFF2-40B4-BE49-F238E27FC236}">
                  <a16:creationId xmlns:a16="http://schemas.microsoft.com/office/drawing/2014/main" id="{84071610-6710-B445-A9DD-0CBB7DBE9F14}"/>
                </a:ext>
              </a:extLst>
            </p:cNvPr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42" name="Google Shape;807;p72">
              <a:extLst>
                <a:ext uri="{FF2B5EF4-FFF2-40B4-BE49-F238E27FC236}">
                  <a16:creationId xmlns:a16="http://schemas.microsoft.com/office/drawing/2014/main" id="{75A91EAE-79B0-FE21-A629-AB21C81DA8A2}"/>
                </a:ext>
              </a:extLst>
            </p:cNvPr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43" name="Google Shape;808;p72">
              <a:extLst>
                <a:ext uri="{FF2B5EF4-FFF2-40B4-BE49-F238E27FC236}">
                  <a16:creationId xmlns:a16="http://schemas.microsoft.com/office/drawing/2014/main" id="{1AE8132B-A565-ACBA-1785-964F47035DC5}"/>
                </a:ext>
              </a:extLst>
            </p:cNvPr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44" name="Google Shape;809;p72">
              <a:extLst>
                <a:ext uri="{FF2B5EF4-FFF2-40B4-BE49-F238E27FC236}">
                  <a16:creationId xmlns:a16="http://schemas.microsoft.com/office/drawing/2014/main" id="{0A999524-F2F8-B9FD-E1E9-BBF293033322}"/>
                </a:ext>
              </a:extLst>
            </p:cNvPr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45" name="Google Shape;810;p72">
              <a:extLst>
                <a:ext uri="{FF2B5EF4-FFF2-40B4-BE49-F238E27FC236}">
                  <a16:creationId xmlns:a16="http://schemas.microsoft.com/office/drawing/2014/main" id="{572DFE21-F7EB-2F03-43C1-32335D670F7D}"/>
                </a:ext>
              </a:extLst>
            </p:cNvPr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46" name="Google Shape;811;p72">
              <a:extLst>
                <a:ext uri="{FF2B5EF4-FFF2-40B4-BE49-F238E27FC236}">
                  <a16:creationId xmlns:a16="http://schemas.microsoft.com/office/drawing/2014/main" id="{F07D6417-EDAF-1F83-C1B6-2B78A30B9488}"/>
                </a:ext>
              </a:extLst>
            </p:cNvPr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47" name="Google Shape;812;p72">
              <a:extLst>
                <a:ext uri="{FF2B5EF4-FFF2-40B4-BE49-F238E27FC236}">
                  <a16:creationId xmlns:a16="http://schemas.microsoft.com/office/drawing/2014/main" id="{3341B23D-4397-AE2B-8A4F-1AC5582E4B88}"/>
                </a:ext>
              </a:extLst>
            </p:cNvPr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48" name="Google Shape;813;p72">
              <a:extLst>
                <a:ext uri="{FF2B5EF4-FFF2-40B4-BE49-F238E27FC236}">
                  <a16:creationId xmlns:a16="http://schemas.microsoft.com/office/drawing/2014/main" id="{46C9DCCD-D4AE-71FF-83E4-B2548AF2D9AC}"/>
                </a:ext>
              </a:extLst>
            </p:cNvPr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49" name="Google Shape;814;p72">
              <a:extLst>
                <a:ext uri="{FF2B5EF4-FFF2-40B4-BE49-F238E27FC236}">
                  <a16:creationId xmlns:a16="http://schemas.microsoft.com/office/drawing/2014/main" id="{DA66D054-24C7-1171-F4D2-3F478668CEE2}"/>
                </a:ext>
              </a:extLst>
            </p:cNvPr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5E1CF7B8-C417-A892-EEF4-BDE3DC66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18256"/>
            <a:ext cx="9028879" cy="8104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/>
              <a:t>Грант ГФ KAZ-H-RAC/3508 на 2024-2026 годы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AA5FF7-8FB8-4172-E0A5-768785499017}"/>
              </a:ext>
            </a:extLst>
          </p:cNvPr>
          <p:cNvSpPr txBox="1"/>
          <p:nvPr/>
        </p:nvSpPr>
        <p:spPr>
          <a:xfrm>
            <a:off x="127343" y="928390"/>
            <a:ext cx="11780023" cy="715089"/>
          </a:xfrm>
          <a:prstGeom prst="roundRect">
            <a:avLst/>
          </a:prstGeom>
          <a:gradFill flip="none" rotWithShape="1">
            <a:gsLst>
              <a:gs pos="42000">
                <a:schemeClr val="accent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buClr>
                <a:srgbClr val="002060"/>
              </a:buClr>
              <a:buSzPts val="1600"/>
            </a:pPr>
            <a:r>
              <a:rPr lang="ru-RU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Цель гранта: </a:t>
            </a:r>
            <a:r>
              <a:rPr lang="ru-RU" dirty="0"/>
              <a:t> 	Реализация устойчивых стратегических мер по сдерживанию</a:t>
            </a:r>
            <a:r>
              <a:rPr lang="en-US" dirty="0"/>
              <a:t> </a:t>
            </a:r>
            <a:r>
              <a:rPr lang="ru-RU" dirty="0"/>
              <a:t>эпидемии ВИЧ среди </a:t>
            </a:r>
            <a:r>
              <a:rPr lang="en-US" dirty="0"/>
              <a:t>			</a:t>
            </a:r>
            <a:r>
              <a:rPr lang="ru-RU" dirty="0"/>
              <a:t>ключевых групп населения в Казахстане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C0DDF5-E34A-7744-217E-236E99303C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9206" y="3921660"/>
            <a:ext cx="5523355" cy="2963641"/>
          </a:xfrm>
          <a:prstGeom prst="rect">
            <a:avLst/>
          </a:prstGeom>
        </p:spPr>
      </p:pic>
      <p:sp>
        <p:nvSpPr>
          <p:cNvPr id="20" name="Прямоугольник: скругленные углы 18">
            <a:extLst>
              <a:ext uri="{FF2B5EF4-FFF2-40B4-BE49-F238E27FC236}">
                <a16:creationId xmlns:a16="http://schemas.microsoft.com/office/drawing/2014/main" id="{3114D0BC-6AD4-6945-DBDE-59F8EB82CA8C}"/>
              </a:ext>
            </a:extLst>
          </p:cNvPr>
          <p:cNvSpPr/>
          <p:nvPr/>
        </p:nvSpPr>
        <p:spPr>
          <a:xfrm>
            <a:off x="4764183" y="2721997"/>
            <a:ext cx="3495899" cy="492393"/>
          </a:xfrm>
          <a:prstGeom prst="roundRect">
            <a:avLst/>
          </a:prstGeom>
          <a:solidFill>
            <a:srgbClr val="97B01E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>
                <a:solidFill>
                  <a:schemeClr val="bg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КНЦДИЗ –</a:t>
            </a:r>
            <a:r>
              <a:rPr lang="en-US" sz="1800" b="1" u="sng" dirty="0">
                <a:solidFill>
                  <a:schemeClr val="bg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800" b="1" u="sng" dirty="0">
                <a:solidFill>
                  <a:schemeClr val="bg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Основной получатель</a:t>
            </a:r>
            <a:r>
              <a:rPr lang="ru-RU" sz="1800" u="sng" dirty="0">
                <a:solidFill>
                  <a:schemeClr val="bg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447136" y="3269305"/>
            <a:ext cx="4681324" cy="751247"/>
            <a:chOff x="7147692" y="3374948"/>
            <a:chExt cx="4681324" cy="751247"/>
          </a:xfrm>
        </p:grpSpPr>
        <p:sp>
          <p:nvSpPr>
            <p:cNvPr id="17" name="Прямоугольник: скругленные углы 5">
              <a:extLst>
                <a:ext uri="{FF2B5EF4-FFF2-40B4-BE49-F238E27FC236}">
                  <a16:creationId xmlns:a16="http://schemas.microsoft.com/office/drawing/2014/main" id="{0190C137-7839-7DFD-DE02-ACAA318C8C40}"/>
                </a:ext>
              </a:extLst>
            </p:cNvPr>
            <p:cNvSpPr/>
            <p:nvPr/>
          </p:nvSpPr>
          <p:spPr>
            <a:xfrm>
              <a:off x="7812170" y="3374948"/>
              <a:ext cx="4016846" cy="7150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u="sng" dirty="0" err="1">
                  <a:solidFill>
                    <a:srgbClr val="002060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Суб</a:t>
              </a:r>
              <a:r>
                <a:rPr lang="ru-RU" sz="1600" b="1" u="sng" dirty="0">
                  <a:solidFill>
                    <a:srgbClr val="002060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-получатель (СП)</a:t>
              </a:r>
            </a:p>
            <a:p>
              <a:pPr algn="ctr"/>
              <a:r>
                <a:rPr lang="en-US" sz="1400" dirty="0">
                  <a:solidFill>
                    <a:srgbClr val="002060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        </a:t>
              </a:r>
              <a:r>
                <a:rPr lang="ru-RU" sz="1400" b="1" dirty="0">
                  <a:solidFill>
                    <a:srgbClr val="002060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Республиканский научно-практический</a:t>
              </a:r>
              <a:r>
                <a:rPr lang="en-US" sz="1400" b="1" dirty="0">
                  <a:solidFill>
                    <a:srgbClr val="002060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ru-RU" sz="1400" b="1" dirty="0">
                  <a:solidFill>
                    <a:srgbClr val="002060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центр психического здоровья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C68C868-A2EA-01F6-7069-0006D7ED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14" t="7807" r="2947"/>
            <a:stretch/>
          </p:blipFill>
          <p:spPr>
            <a:xfrm>
              <a:off x="7147692" y="3705148"/>
              <a:ext cx="1056539" cy="421047"/>
            </a:xfrm>
            <a:prstGeom prst="roundRect">
              <a:avLst/>
            </a:prstGeom>
            <a:ln w="12700">
              <a:solidFill>
                <a:srgbClr val="002B6A"/>
              </a:solidFill>
            </a:ln>
          </p:spPr>
        </p:pic>
      </p:grpSp>
      <p:sp>
        <p:nvSpPr>
          <p:cNvPr id="34" name="Прямоугольник: скругленные углы 1024">
            <a:extLst>
              <a:ext uri="{FF2B5EF4-FFF2-40B4-BE49-F238E27FC236}">
                <a16:creationId xmlns:a16="http://schemas.microsoft.com/office/drawing/2014/main" id="{416DBE4B-B000-CE1C-03CD-A29D6F313AD6}"/>
              </a:ext>
            </a:extLst>
          </p:cNvPr>
          <p:cNvSpPr/>
          <p:nvPr/>
        </p:nvSpPr>
        <p:spPr>
          <a:xfrm>
            <a:off x="197272" y="5682383"/>
            <a:ext cx="5913422" cy="1070959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Региональные Центры ВИЧ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Мониторинг и поддержка</a:t>
            </a:r>
            <a:r>
              <a:rPr lang="en-US" sz="14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НПО, координация совместной </a:t>
            </a:r>
            <a:r>
              <a:rPr lang="ru-RU" sz="1400" dirty="0" err="1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дейтельности</a:t>
            </a:r>
            <a:endParaRPr lang="ru-RU" sz="1400" dirty="0">
              <a:solidFill>
                <a:srgbClr val="002060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kk-KZ" sz="14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Расширение и доступность </a:t>
            </a:r>
            <a:r>
              <a:rPr lang="ru-RU" sz="14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тестирования на ВИЧ, в </a:t>
            </a:r>
            <a:r>
              <a:rPr lang="ru-RU" sz="1400" dirty="0" err="1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т.ч</a:t>
            </a:r>
            <a:r>
              <a:rPr lang="ru-RU" sz="14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. п</a:t>
            </a:r>
            <a:r>
              <a:rPr lang="kk-KZ" sz="14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оддержка </a:t>
            </a:r>
            <a:r>
              <a:rPr lang="en-US" sz="14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hivtest.kz</a:t>
            </a:r>
            <a:endParaRPr lang="ru-RU" sz="1400" dirty="0">
              <a:solidFill>
                <a:srgbClr val="002060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Лечение и мониторинг иностранных граждан с ВИЧ</a:t>
            </a:r>
            <a:endParaRPr lang="en-US" sz="1400" dirty="0">
              <a:solidFill>
                <a:srgbClr val="002060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7890" y="3222173"/>
            <a:ext cx="4382760" cy="604299"/>
            <a:chOff x="520306" y="2746254"/>
            <a:chExt cx="3836996" cy="604299"/>
          </a:xfrm>
        </p:grpSpPr>
        <p:sp>
          <p:nvSpPr>
            <p:cNvPr id="18" name="Прямоугольник: скругленные углы 11">
              <a:extLst>
                <a:ext uri="{FF2B5EF4-FFF2-40B4-BE49-F238E27FC236}">
                  <a16:creationId xmlns:a16="http://schemas.microsoft.com/office/drawing/2014/main" id="{2C6744E3-B87B-2EE6-B564-EE4A9B84410A}"/>
                </a:ext>
              </a:extLst>
            </p:cNvPr>
            <p:cNvSpPr/>
            <p:nvPr/>
          </p:nvSpPr>
          <p:spPr>
            <a:xfrm>
              <a:off x="1827467" y="2765670"/>
              <a:ext cx="2485426" cy="58488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u="sng" dirty="0" err="1">
                  <a:solidFill>
                    <a:srgbClr val="002060"/>
                  </a:solidFill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Суб-контрактер</a:t>
              </a:r>
              <a:r>
                <a:rPr lang="ru-RU" sz="1600" b="1" u="sng" dirty="0">
                  <a:solidFill>
                    <a:srgbClr val="002060"/>
                  </a:solidFill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 (СК)</a:t>
              </a:r>
              <a:endParaRPr lang="en-US" sz="1600" b="1" u="sng" dirty="0">
                <a:solidFill>
                  <a:srgbClr val="002060"/>
                </a:solidFill>
                <a:ea typeface="Roboto Condensed" panose="02000000000000000000" pitchFamily="2" charset="0"/>
                <a:cs typeface="Roboto Condensed" panose="02000000000000000000" pitchFamily="2" charset="0"/>
                <a:sym typeface="Roboto Condensed"/>
              </a:endParaRP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ССК – 4 НПО ЛЖВ 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17A7808-18D3-E8C9-EF7A-FC1C6C317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004" t="11031" r="13779" b="1933"/>
            <a:stretch/>
          </p:blipFill>
          <p:spPr>
            <a:xfrm>
              <a:off x="520306" y="2807442"/>
              <a:ext cx="1488874" cy="524979"/>
            </a:xfrm>
            <a:prstGeom prst="roundRect">
              <a:avLst/>
            </a:prstGeom>
            <a:ln w="12700">
              <a:solidFill>
                <a:srgbClr val="002B6A"/>
              </a:solidFill>
            </a:ln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A8468CB5-AD19-3351-8F00-144D327D4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87885" y="2901733"/>
              <a:ext cx="369417" cy="369417"/>
            </a:xfrm>
            <a:prstGeom prst="rect">
              <a:avLst/>
            </a:prstGeom>
          </p:spPr>
        </p:pic>
        <p:pic>
          <p:nvPicPr>
            <p:cNvPr id="35" name="Picture 28">
              <a:extLst>
                <a:ext uri="{FF2B5EF4-FFF2-40B4-BE49-F238E27FC236}">
                  <a16:creationId xmlns:a16="http://schemas.microsoft.com/office/drawing/2014/main" id="{6884BBCE-0C93-4927-8F28-7C7AF6127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004" t="11031" r="13779" b="1933"/>
            <a:stretch/>
          </p:blipFill>
          <p:spPr>
            <a:xfrm>
              <a:off x="531913" y="2746254"/>
              <a:ext cx="1303472" cy="582607"/>
            </a:xfrm>
            <a:prstGeom prst="roundRect">
              <a:avLst/>
            </a:prstGeom>
            <a:ln w="12700">
              <a:solidFill>
                <a:srgbClr val="002B6A"/>
              </a:solidFill>
            </a:ln>
          </p:spPr>
        </p:pic>
      </p:grpSp>
      <p:grpSp>
        <p:nvGrpSpPr>
          <p:cNvPr id="2" name="Группа 1"/>
          <p:cNvGrpSpPr/>
          <p:nvPr/>
        </p:nvGrpSpPr>
        <p:grpSpPr>
          <a:xfrm>
            <a:off x="182220" y="4250109"/>
            <a:ext cx="5913422" cy="1148171"/>
            <a:chOff x="236522" y="3909107"/>
            <a:chExt cx="5913422" cy="1289685"/>
          </a:xfrm>
        </p:grpSpPr>
        <p:sp>
          <p:nvSpPr>
            <p:cNvPr id="60" name="Прямоугольник: скругленные углы 1024">
              <a:extLst>
                <a:ext uri="{FF2B5EF4-FFF2-40B4-BE49-F238E27FC236}">
                  <a16:creationId xmlns:a16="http://schemas.microsoft.com/office/drawing/2014/main" id="{15AAE4D4-5C01-D221-AB23-1DDDE4089EFB}"/>
                </a:ext>
              </a:extLst>
            </p:cNvPr>
            <p:cNvSpPr/>
            <p:nvPr/>
          </p:nvSpPr>
          <p:spPr>
            <a:xfrm>
              <a:off x="236522" y="3909107"/>
              <a:ext cx="5913422" cy="1260268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u="sng" dirty="0" err="1">
                  <a:solidFill>
                    <a:srgbClr val="002B6A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Суб</a:t>
              </a:r>
              <a:r>
                <a:rPr lang="ru-RU" sz="1600" b="1" u="sng" dirty="0">
                  <a:solidFill>
                    <a:srgbClr val="002B6A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-контрактеры (СК) по работе с КГН</a:t>
              </a:r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725A2B60-8F96-4464-E0DB-4472622363E8}"/>
                </a:ext>
              </a:extLst>
            </p:cNvPr>
            <p:cNvSpPr txBox="1">
              <a:spLocks/>
            </p:cNvSpPr>
            <p:nvPr/>
          </p:nvSpPr>
          <p:spPr>
            <a:xfrm>
              <a:off x="2617596" y="4185291"/>
              <a:ext cx="1962956" cy="5269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>
                  <a:solidFill>
                    <a:srgbClr val="002B6A"/>
                  </a:solidFill>
                </a:rPr>
                <a:t>НПО МСМ/ТГ</a:t>
              </a:r>
              <a:r>
                <a:rPr lang="en-US" sz="1600" b="1" dirty="0">
                  <a:solidFill>
                    <a:srgbClr val="002B6A"/>
                  </a:solidFill>
                </a:rPr>
                <a:t> (8)</a:t>
              </a:r>
              <a:endParaRPr lang="ru-KZ" sz="1600" b="1" dirty="0">
                <a:solidFill>
                  <a:srgbClr val="002B6A"/>
                </a:solidFill>
              </a:endParaRPr>
            </a:p>
          </p:txBody>
        </p:sp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CCF23DC7-A11F-E049-71D3-3C2F95BEEF4F}"/>
                </a:ext>
              </a:extLst>
            </p:cNvPr>
            <p:cNvSpPr txBox="1">
              <a:spLocks/>
            </p:cNvSpPr>
            <p:nvPr/>
          </p:nvSpPr>
          <p:spPr>
            <a:xfrm>
              <a:off x="612192" y="4227656"/>
              <a:ext cx="1962956" cy="5269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>
                  <a:solidFill>
                    <a:srgbClr val="002B6A"/>
                  </a:solidFill>
                </a:rPr>
                <a:t>НПО ЛУИН</a:t>
              </a:r>
              <a:r>
                <a:rPr lang="en-US" sz="1600" b="1" dirty="0">
                  <a:solidFill>
                    <a:srgbClr val="002B6A"/>
                  </a:solidFill>
                </a:rPr>
                <a:t> (4)</a:t>
              </a:r>
              <a:endParaRPr lang="ru-KZ" sz="1600" b="1" dirty="0">
                <a:solidFill>
                  <a:srgbClr val="002B6A"/>
                </a:solidFill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ABD0B58-FB07-F5B1-204C-0EF331CEA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09180" y="4300609"/>
              <a:ext cx="360000" cy="41494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3F50C34-3A48-17EC-9697-A7FE83627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67276" y="4258381"/>
              <a:ext cx="360000" cy="41494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09EE1C5-B217-EC54-BC91-E70368B12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EDFAFF"/>
                </a:clrFrom>
                <a:clrTo>
                  <a:srgbClr val="EDFA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5541" t="13671" r="9711" b="16925"/>
            <a:stretch/>
          </p:blipFill>
          <p:spPr>
            <a:xfrm>
              <a:off x="2101351" y="4850649"/>
              <a:ext cx="1046000" cy="239086"/>
            </a:xfrm>
            <a:prstGeom prst="roundRect">
              <a:avLst/>
            </a:prstGeom>
          </p:spPr>
        </p:pic>
        <p:sp>
          <p:nvSpPr>
            <p:cNvPr id="63" name="Title 1">
              <a:extLst>
                <a:ext uri="{FF2B5EF4-FFF2-40B4-BE49-F238E27FC236}">
                  <a16:creationId xmlns:a16="http://schemas.microsoft.com/office/drawing/2014/main" id="{F3F9322B-FCCC-923B-792D-2099ACCF9389}"/>
                </a:ext>
              </a:extLst>
            </p:cNvPr>
            <p:cNvSpPr txBox="1">
              <a:spLocks/>
            </p:cNvSpPr>
            <p:nvPr/>
          </p:nvSpPr>
          <p:spPr>
            <a:xfrm>
              <a:off x="3706195" y="4741592"/>
              <a:ext cx="993748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>
                  <a:solidFill>
                    <a:srgbClr val="002B6A"/>
                  </a:solidFill>
                </a:rPr>
                <a:t>SNS (3)</a:t>
              </a:r>
              <a:endParaRPr lang="ru-KZ" sz="1600" b="1" dirty="0">
                <a:solidFill>
                  <a:srgbClr val="002B6A"/>
                </a:solidFill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BAFDFCF-E6DF-151F-2B69-21EF80394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80552" y="4612446"/>
              <a:ext cx="494619" cy="494619"/>
            </a:xfrm>
            <a:prstGeom prst="rect">
              <a:avLst/>
            </a:prstGeom>
          </p:spPr>
        </p:pic>
        <p:sp>
          <p:nvSpPr>
            <p:cNvPr id="65" name="Title 1">
              <a:extLst>
                <a:ext uri="{FF2B5EF4-FFF2-40B4-BE49-F238E27FC236}">
                  <a16:creationId xmlns:a16="http://schemas.microsoft.com/office/drawing/2014/main" id="{FBC11F45-C017-7668-E26B-550C8627FFCD}"/>
                </a:ext>
              </a:extLst>
            </p:cNvPr>
            <p:cNvSpPr txBox="1">
              <a:spLocks/>
            </p:cNvSpPr>
            <p:nvPr/>
          </p:nvSpPr>
          <p:spPr>
            <a:xfrm>
              <a:off x="709234" y="4741592"/>
              <a:ext cx="1962956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600" b="1">
                  <a:solidFill>
                    <a:srgbClr val="002B6A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HIVTEST.KZ (5)</a:t>
              </a:r>
              <a:endParaRPr lang="ru-KZ" dirty="0"/>
            </a:p>
          </p:txBody>
        </p:sp>
      </p:grp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85BDF2A-7645-48B3-9F61-18B86284594C}"/>
              </a:ext>
            </a:extLst>
          </p:cNvPr>
          <p:cNvSpPr/>
          <p:nvPr/>
        </p:nvSpPr>
        <p:spPr>
          <a:xfrm>
            <a:off x="141849" y="2014584"/>
            <a:ext cx="1488874" cy="4050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Задачи: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9E813C5E-C661-4AE5-A79D-9E98BF677225}"/>
              </a:ext>
            </a:extLst>
          </p:cNvPr>
          <p:cNvSpPr/>
          <p:nvPr/>
        </p:nvSpPr>
        <p:spPr>
          <a:xfrm>
            <a:off x="1848798" y="1769370"/>
            <a:ext cx="4504507" cy="8604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2"/>
                </a:solidFill>
                <a:latin typeface="+mj-lt"/>
              </a:rPr>
              <a:t>1.</a:t>
            </a:r>
            <a:r>
              <a:rPr lang="ru-RU" sz="1400" b="1" dirty="0">
                <a:solidFill>
                  <a:schemeClr val="tx2"/>
                </a:solidFill>
                <a:latin typeface="+mj-lt"/>
                <a:ea typeface="Exo"/>
                <a:cs typeface="Exo"/>
                <a:sym typeface="Exo"/>
              </a:rPr>
              <a:t> Улучшить доступ к комбинированным методам профилактики ВИЧ</a:t>
            </a:r>
            <a:r>
              <a:rPr lang="ru-RU" sz="1400" b="1" dirty="0">
                <a:solidFill>
                  <a:schemeClr val="tx2"/>
                </a:solidFill>
                <a:latin typeface="+mj-lt"/>
              </a:rPr>
              <a:t> , в т.ч. ДКП.</a:t>
            </a:r>
          </a:p>
          <a:p>
            <a:r>
              <a:rPr lang="ru-RU" sz="1400" b="1" dirty="0">
                <a:solidFill>
                  <a:schemeClr val="tx2"/>
                </a:solidFill>
                <a:latin typeface="+mj-lt"/>
              </a:rPr>
              <a:t>2.</a:t>
            </a:r>
            <a:r>
              <a:rPr lang="ru-RU" sz="1400" b="1" dirty="0">
                <a:solidFill>
                  <a:srgbClr val="4E9CA2"/>
                </a:solidFill>
                <a:latin typeface="+mj-lt"/>
                <a:ea typeface="Exo"/>
                <a:cs typeface="Exo"/>
                <a:sym typeface="Exo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+mj-lt"/>
                <a:ea typeface="Exo"/>
                <a:cs typeface="Exo"/>
                <a:sym typeface="Exo"/>
              </a:rPr>
              <a:t>Расширить стратегии и вмешательства по тестированию на ВИЧ</a:t>
            </a:r>
            <a:endParaRPr lang="ru-RU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1B4DA8D-7388-472D-A0D8-6DADF460ACE2}"/>
              </a:ext>
            </a:extLst>
          </p:cNvPr>
          <p:cNvSpPr/>
          <p:nvPr/>
        </p:nvSpPr>
        <p:spPr>
          <a:xfrm>
            <a:off x="7010400" y="1808579"/>
            <a:ext cx="4739148" cy="7446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+mj-lt"/>
              </a:rPr>
              <a:t>3.</a:t>
            </a:r>
            <a:r>
              <a:rPr lang="ru-KZ" sz="1400" b="1" dirty="0">
                <a:solidFill>
                  <a:schemeClr val="tx2"/>
                </a:solidFill>
                <a:latin typeface="+mj-lt"/>
              </a:rPr>
              <a:t> Уход и поддержка ЛЖВ</a:t>
            </a:r>
            <a:endParaRPr lang="en-IN" sz="1400" b="1" dirty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ru-RU" sz="1400" b="1" dirty="0">
                <a:solidFill>
                  <a:schemeClr val="tx2"/>
                </a:solidFill>
                <a:latin typeface="+mj-lt"/>
              </a:rPr>
              <a:t>4.</a:t>
            </a:r>
            <a:r>
              <a:rPr lang="ru-RU" sz="1400" b="1" dirty="0">
                <a:solidFill>
                  <a:schemeClr val="tx2"/>
                </a:solidFill>
                <a:latin typeface="+mj-lt"/>
                <a:ea typeface="Exo"/>
                <a:cs typeface="Exo"/>
                <a:sym typeface="Exo"/>
              </a:rPr>
              <a:t> Преодоление барьеров, связанных с вопросами прав людей на здоровье </a:t>
            </a:r>
            <a:endParaRPr lang="ru-RU" sz="14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329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Бюджет гранта ГФ KAZ-H-RAC/3508 на 2024-2026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209" y="1401112"/>
            <a:ext cx="9999807" cy="35311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   Общий бюджет гранта (2024-2026 </a:t>
            </a:r>
            <a:r>
              <a:rPr lang="ru-RU" b="1" dirty="0" err="1"/>
              <a:t>гг</a:t>
            </a:r>
            <a:r>
              <a:rPr lang="ru-RU" b="1" dirty="0"/>
              <a:t>): </a:t>
            </a:r>
            <a:r>
              <a:rPr lang="ru-RU" b="1" dirty="0">
                <a:solidFill>
                  <a:srgbClr val="FF0000"/>
                </a:solidFill>
              </a:rPr>
              <a:t>7 422 991 USD</a:t>
            </a:r>
            <a:br>
              <a:rPr lang="ru-RU" b="1" dirty="0"/>
            </a:br>
            <a:endParaRPr lang="ru-RU" b="1" dirty="0"/>
          </a:p>
          <a:p>
            <a:pPr lvl="0"/>
            <a:r>
              <a:rPr lang="ru-RU" b="1" dirty="0"/>
              <a:t>Бюджет 2024 г. : </a:t>
            </a:r>
            <a:r>
              <a:rPr lang="ru-RU" b="1" dirty="0">
                <a:solidFill>
                  <a:srgbClr val="FF0000"/>
                </a:solidFill>
              </a:rPr>
              <a:t>2 524 515 USD</a:t>
            </a:r>
          </a:p>
          <a:p>
            <a:pPr lvl="0"/>
            <a:r>
              <a:rPr lang="ru-RU" dirty="0"/>
              <a:t>Фактические расходы в 2024 год: </a:t>
            </a:r>
            <a:r>
              <a:rPr lang="ru-RU" dirty="0">
                <a:solidFill>
                  <a:srgbClr val="FF0000"/>
                </a:solidFill>
              </a:rPr>
              <a:t>2 233 475 USD</a:t>
            </a:r>
            <a:r>
              <a:rPr lang="ru-RU" dirty="0"/>
              <a:t> (освоение 88%)</a:t>
            </a:r>
          </a:p>
          <a:p>
            <a:pPr lvl="0"/>
            <a:r>
              <a:rPr lang="ru-RU" dirty="0"/>
              <a:t>Перенесенные мероприятия и бюджет на 2025 год (12%)</a:t>
            </a:r>
            <a:br>
              <a:rPr lang="ru-RU" dirty="0"/>
            </a:br>
            <a:endParaRPr lang="ru-RU" dirty="0"/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Бюджет на 2025 год: 2 451 721 </a:t>
            </a:r>
            <a:r>
              <a:rPr lang="en-US" b="1" dirty="0">
                <a:solidFill>
                  <a:schemeClr val="tx1"/>
                </a:solidFill>
              </a:rPr>
              <a:t>USD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ru-RU" dirty="0"/>
              <a:t>Фактические расходы за 5 месяцев 2025 года: </a:t>
            </a:r>
            <a:r>
              <a:rPr lang="ru-RU" dirty="0">
                <a:solidFill>
                  <a:srgbClr val="FF0000"/>
                </a:solidFill>
              </a:rPr>
              <a:t>1 027 598 </a:t>
            </a:r>
            <a:r>
              <a:rPr lang="en-US" dirty="0">
                <a:solidFill>
                  <a:srgbClr val="FF0000"/>
                </a:solidFill>
              </a:rPr>
              <a:t>USD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Остаток средств на счету </a:t>
            </a:r>
            <a:r>
              <a:rPr lang="en-US" dirty="0"/>
              <a:t>PR </a:t>
            </a:r>
            <a:r>
              <a:rPr lang="ru-RU" dirty="0"/>
              <a:t>(на 01.06.2025) : </a:t>
            </a:r>
            <a:r>
              <a:rPr lang="ru-RU" dirty="0">
                <a:solidFill>
                  <a:srgbClr val="FF0000"/>
                </a:solidFill>
              </a:rPr>
              <a:t>503 612 </a:t>
            </a:r>
            <a:r>
              <a:rPr lang="en-US" dirty="0">
                <a:solidFill>
                  <a:srgbClr val="FF0000"/>
                </a:solidFill>
              </a:rPr>
              <a:t>USD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22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Закупки в рамках гранта ГФ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1886" y="1089660"/>
          <a:ext cx="11136085" cy="5218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217">
                  <a:extLst>
                    <a:ext uri="{9D8B030D-6E8A-4147-A177-3AD203B41FA5}">
                      <a16:colId xmlns:a16="http://schemas.microsoft.com/office/drawing/2014/main" val="1582792872"/>
                    </a:ext>
                  </a:extLst>
                </a:gridCol>
                <a:gridCol w="2227217">
                  <a:extLst>
                    <a:ext uri="{9D8B030D-6E8A-4147-A177-3AD203B41FA5}">
                      <a16:colId xmlns:a16="http://schemas.microsoft.com/office/drawing/2014/main" val="722991965"/>
                    </a:ext>
                  </a:extLst>
                </a:gridCol>
                <a:gridCol w="2227217">
                  <a:extLst>
                    <a:ext uri="{9D8B030D-6E8A-4147-A177-3AD203B41FA5}">
                      <a16:colId xmlns:a16="http://schemas.microsoft.com/office/drawing/2014/main" val="163356453"/>
                    </a:ext>
                  </a:extLst>
                </a:gridCol>
                <a:gridCol w="2227217">
                  <a:extLst>
                    <a:ext uri="{9D8B030D-6E8A-4147-A177-3AD203B41FA5}">
                      <a16:colId xmlns:a16="http://schemas.microsoft.com/office/drawing/2014/main" val="2106369470"/>
                    </a:ext>
                  </a:extLst>
                </a:gridCol>
                <a:gridCol w="2227217">
                  <a:extLst>
                    <a:ext uri="{9D8B030D-6E8A-4147-A177-3AD203B41FA5}">
                      <a16:colId xmlns:a16="http://schemas.microsoft.com/office/drawing/2014/main" val="3158544360"/>
                    </a:ext>
                  </a:extLst>
                </a:gridCol>
              </a:tblGrid>
              <a:tr h="780700">
                <a:tc rowSpan="2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Наименование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Закупки</a:t>
                      </a:r>
                      <a:r>
                        <a:rPr lang="ru-RU" sz="2000" baseline="0" dirty="0"/>
                        <a:t> 2024 г.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Планы на 2025 г.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11536"/>
                  </a:ext>
                </a:extLst>
              </a:tr>
              <a:tr h="3903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количество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количество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20285"/>
                  </a:ext>
                </a:extLst>
              </a:tr>
              <a:tr h="673755">
                <a:tc>
                  <a:txBody>
                    <a:bodyPr/>
                    <a:lstStyle/>
                    <a:p>
                      <a:r>
                        <a:rPr lang="ru-RU" dirty="0"/>
                        <a:t>Презервативы </a:t>
                      </a:r>
                    </a:p>
                    <a:p>
                      <a:r>
                        <a:rPr lang="ru-RU" dirty="0"/>
                        <a:t>(ЮНПФА)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2 099 232 </a:t>
                      </a:r>
                      <a:r>
                        <a:rPr lang="ru-RU" dirty="0" err="1"/>
                        <a:t>шт</a:t>
                      </a:r>
                      <a:r>
                        <a:rPr lang="en-US" dirty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50 928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1 553 184 </a:t>
                      </a:r>
                      <a:r>
                        <a:rPr lang="ru-RU" dirty="0" err="1"/>
                        <a:t>шт</a:t>
                      </a:r>
                      <a:r>
                        <a:rPr lang="en-US" dirty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44 006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065646"/>
                  </a:ext>
                </a:extLst>
              </a:tr>
              <a:tr h="673755">
                <a:tc>
                  <a:txBody>
                    <a:bodyPr/>
                    <a:lstStyle/>
                    <a:p>
                      <a:r>
                        <a:rPr lang="ru-RU" dirty="0" err="1"/>
                        <a:t>Лубриканты</a:t>
                      </a:r>
                      <a:endParaRPr lang="ru-RU" dirty="0"/>
                    </a:p>
                    <a:p>
                      <a:r>
                        <a:rPr lang="ru-RU" dirty="0"/>
                        <a:t>(</a:t>
                      </a:r>
                      <a:r>
                        <a:rPr lang="ru-RU" baseline="0" dirty="0"/>
                        <a:t>ЮНПФА)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2 079 000 </a:t>
                      </a:r>
                      <a:r>
                        <a:rPr lang="ru-RU" dirty="0" err="1"/>
                        <a:t>шт</a:t>
                      </a:r>
                      <a:r>
                        <a:rPr lang="en-US" dirty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60 291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1 553 000 </a:t>
                      </a:r>
                      <a:r>
                        <a:rPr lang="ru-RU" dirty="0" err="1"/>
                        <a:t>шт</a:t>
                      </a:r>
                      <a:r>
                        <a:rPr lang="en-US" dirty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45 037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  <a:endParaRPr lang="ru-RU" dirty="0"/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197636"/>
                  </a:ext>
                </a:extLst>
              </a:tr>
              <a:tr h="962507">
                <a:tc>
                  <a:txBody>
                    <a:bodyPr/>
                    <a:lstStyle/>
                    <a:p>
                      <a:r>
                        <a:rPr lang="ru-RU" dirty="0"/>
                        <a:t>Экспресс-тесты</a:t>
                      </a:r>
                      <a:r>
                        <a:rPr lang="ru-RU" baseline="0" dirty="0"/>
                        <a:t> </a:t>
                      </a:r>
                      <a:r>
                        <a:rPr lang="en-US" baseline="0" dirty="0" err="1"/>
                        <a:t>OralQuick</a:t>
                      </a:r>
                      <a:r>
                        <a:rPr lang="ru-RU" baseline="0" dirty="0"/>
                        <a:t> </a:t>
                      </a:r>
                    </a:p>
                    <a:p>
                      <a:r>
                        <a:rPr lang="ru-RU" baseline="0" dirty="0"/>
                        <a:t>(ЮНИСЕФ)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71300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 err="1"/>
                        <a:t>шт</a:t>
                      </a:r>
                      <a:r>
                        <a:rPr lang="en-US" baseline="0" dirty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142 600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57 300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118 038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83630"/>
                  </a:ext>
                </a:extLst>
              </a:tr>
              <a:tr h="673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TLD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взрослых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baseline="0" dirty="0"/>
                        <a:t>ЮНИСЕФ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92 880 таблеток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61 920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97</a:t>
                      </a:r>
                      <a:r>
                        <a:rPr lang="ru-RU" baseline="0" dirty="0"/>
                        <a:t> 200 таблеток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64</a:t>
                      </a:r>
                      <a:r>
                        <a:rPr lang="ru-RU" baseline="0" dirty="0"/>
                        <a:t> 800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628425"/>
                  </a:ext>
                </a:extLst>
              </a:tr>
              <a:tr h="673755">
                <a:tc>
                  <a:txBody>
                    <a:bodyPr/>
                    <a:lstStyle/>
                    <a:p>
                      <a:r>
                        <a:rPr lang="ru-RU" dirty="0"/>
                        <a:t>Детские формы АРТ (</a:t>
                      </a:r>
                      <a:r>
                        <a:rPr lang="ru-RU" baseline="0" dirty="0"/>
                        <a:t> ЮНИСЕФ)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248 </a:t>
                      </a:r>
                      <a:r>
                        <a:rPr lang="ru-RU" dirty="0" err="1"/>
                        <a:t>фл</a:t>
                      </a:r>
                      <a:r>
                        <a:rPr lang="en-US" dirty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2 808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3725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фл</a:t>
                      </a:r>
                      <a:r>
                        <a:rPr lang="en-US" baseline="0" dirty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10 002 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088194"/>
                  </a:ext>
                </a:extLst>
              </a:tr>
              <a:tr h="390350">
                <a:tc>
                  <a:txBody>
                    <a:bodyPr/>
                    <a:lstStyle/>
                    <a:p>
                      <a:r>
                        <a:rPr lang="ru-RU" b="1" dirty="0"/>
                        <a:t>Общая сумма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547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USD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547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USD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281 883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b="1" dirty="0"/>
                        <a:t>281 883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39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43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659BF-47B1-87FB-5C62-54774B1ED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0930AD3-4CE6-314F-F0D0-F9D4DE6E9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18256"/>
            <a:ext cx="9028879" cy="8104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Вклад Глобального фонда в реализацию </a:t>
            </a:r>
            <a:br>
              <a:rPr lang="ru-RU" sz="2800" dirty="0"/>
            </a:br>
            <a:r>
              <a:rPr lang="ru-RU" sz="2800" dirty="0"/>
              <a:t>профилактических мероприятий среди КГН в 2024 г.</a:t>
            </a:r>
            <a:endParaRPr lang="en-US" sz="2800" dirty="0"/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DC4C11E4-D308-D2DC-5E80-96A06DE69A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575720"/>
              </p:ext>
            </p:extLst>
          </p:nvPr>
        </p:nvGraphicFramePr>
        <p:xfrm>
          <a:off x="0" y="828676"/>
          <a:ext cx="12192001" cy="5961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691">
                  <a:extLst>
                    <a:ext uri="{9D8B030D-6E8A-4147-A177-3AD203B41FA5}">
                      <a16:colId xmlns:a16="http://schemas.microsoft.com/office/drawing/2014/main" val="3704689077"/>
                    </a:ext>
                  </a:extLst>
                </a:gridCol>
                <a:gridCol w="2577810">
                  <a:extLst>
                    <a:ext uri="{9D8B030D-6E8A-4147-A177-3AD203B41FA5}">
                      <a16:colId xmlns:a16="http://schemas.microsoft.com/office/drawing/2014/main" val="2054552274"/>
                    </a:ext>
                  </a:extLst>
                </a:gridCol>
                <a:gridCol w="146748">
                  <a:extLst>
                    <a:ext uri="{9D8B030D-6E8A-4147-A177-3AD203B41FA5}">
                      <a16:colId xmlns:a16="http://schemas.microsoft.com/office/drawing/2014/main" val="775956010"/>
                    </a:ext>
                  </a:extLst>
                </a:gridCol>
                <a:gridCol w="1529672">
                  <a:extLst>
                    <a:ext uri="{9D8B030D-6E8A-4147-A177-3AD203B41FA5}">
                      <a16:colId xmlns:a16="http://schemas.microsoft.com/office/drawing/2014/main" val="2829588577"/>
                    </a:ext>
                  </a:extLst>
                </a:gridCol>
                <a:gridCol w="1556675">
                  <a:extLst>
                    <a:ext uri="{9D8B030D-6E8A-4147-A177-3AD203B41FA5}">
                      <a16:colId xmlns:a16="http://schemas.microsoft.com/office/drawing/2014/main" val="858708782"/>
                    </a:ext>
                  </a:extLst>
                </a:gridCol>
                <a:gridCol w="1578447">
                  <a:extLst>
                    <a:ext uri="{9D8B030D-6E8A-4147-A177-3AD203B41FA5}">
                      <a16:colId xmlns:a16="http://schemas.microsoft.com/office/drawing/2014/main" val="3809771235"/>
                    </a:ext>
                  </a:extLst>
                </a:gridCol>
                <a:gridCol w="1687305">
                  <a:extLst>
                    <a:ext uri="{9D8B030D-6E8A-4147-A177-3AD203B41FA5}">
                      <a16:colId xmlns:a16="http://schemas.microsoft.com/office/drawing/2014/main" val="432625433"/>
                    </a:ext>
                  </a:extLst>
                </a:gridCol>
                <a:gridCol w="2035653">
                  <a:extLst>
                    <a:ext uri="{9D8B030D-6E8A-4147-A177-3AD203B41FA5}">
                      <a16:colId xmlns:a16="http://schemas.microsoft.com/office/drawing/2014/main" val="1760018359"/>
                    </a:ext>
                  </a:extLst>
                </a:gridCol>
              </a:tblGrid>
              <a:tr h="4054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Ключевые группы 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</a:rPr>
                        <a:t>Национальный охват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</a:rPr>
                        <a:t>20 регионов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</a:rPr>
                        <a:t>Региональный охват 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</a:rPr>
                        <a:t>Охват ГФ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</a:rPr>
                        <a:t>Вклад ГФ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</a:rPr>
                        <a:t>в национальный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</a:rPr>
                        <a:t>охват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</a:rPr>
                        <a:t>Вклад ГФ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</a:rPr>
                        <a:t>в региональный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</a:rPr>
                        <a:t> о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</a:rPr>
                        <a:t>хват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42808"/>
                  </a:ext>
                </a:extLst>
              </a:tr>
              <a:tr h="324349">
                <a:tc gridSpan="4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8 регионов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8 НПО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977875"/>
                  </a:ext>
                </a:extLst>
              </a:tr>
              <a:tr h="297320">
                <a:tc rowSpan="4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МСМ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kk-KZ" sz="1400" dirty="0"/>
                        <a:t>Охват профпрограммами 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20 871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15 392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7 333 </a:t>
                      </a:r>
                      <a:r>
                        <a:rPr lang="ru-RU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(8 рег.)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35%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48%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908250"/>
                  </a:ext>
                </a:extLst>
              </a:tr>
              <a:tr h="386503">
                <a:tc v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kk-KZ" sz="1400" dirty="0"/>
                        <a:t>Охват тестированием </a:t>
                      </a:r>
                      <a:r>
                        <a:rPr lang="kk-KZ" sz="1400" baseline="0" dirty="0"/>
                        <a:t> </a:t>
                      </a:r>
                      <a:r>
                        <a:rPr lang="kk-KZ" sz="1400" dirty="0"/>
                        <a:t>на ВИЧ 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18 832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13 905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</a:rPr>
                        <a:t>6 905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37%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50%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66410"/>
                  </a:ext>
                </a:extLst>
              </a:tr>
              <a:tr h="370935">
                <a:tc v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kk-KZ" sz="1400" dirty="0"/>
                        <a:t>Выявлено и поставлено на</a:t>
                      </a:r>
                      <a:r>
                        <a:rPr lang="kk-KZ" sz="1400" baseline="0" dirty="0"/>
                        <a:t> Д</a:t>
                      </a:r>
                      <a:r>
                        <a:rPr lang="kk-KZ" sz="1400" dirty="0"/>
                        <a:t>учет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390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300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77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20%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26%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317431"/>
                  </a:ext>
                </a:extLst>
              </a:tr>
              <a:tr h="319178">
                <a:tc v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kk-KZ" sz="1400" dirty="0"/>
                        <a:t>Получают ДКП 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1 967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1 394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941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48%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68%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117632"/>
                  </a:ext>
                </a:extLst>
              </a:tr>
              <a:tr h="36230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ТГ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bg1"/>
                          </a:solidFill>
                        </a:rPr>
                        <a:t>Охват профпрограммами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288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266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134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47%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50%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988646"/>
                  </a:ext>
                </a:extLst>
              </a:tr>
              <a:tr h="392221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bg1"/>
                          </a:solidFill>
                        </a:rPr>
                        <a:t>Охват тестированием </a:t>
                      </a:r>
                      <a:r>
                        <a:rPr lang="kk-KZ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bg1"/>
                          </a:solidFill>
                        </a:rPr>
                        <a:t>на ВИЧ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218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202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60%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65%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591266"/>
                  </a:ext>
                </a:extLst>
              </a:tr>
              <a:tr h="353683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bg1"/>
                          </a:solidFill>
                        </a:rPr>
                        <a:t>Выявлено и поставлено на</a:t>
                      </a:r>
                      <a:r>
                        <a:rPr lang="kk-KZ" sz="1400" baseline="0" dirty="0">
                          <a:solidFill>
                            <a:schemeClr val="bg1"/>
                          </a:solidFill>
                        </a:rPr>
                        <a:t> Д</a:t>
                      </a:r>
                      <a:r>
                        <a:rPr lang="kk-KZ" sz="1400" dirty="0">
                          <a:solidFill>
                            <a:schemeClr val="bg1"/>
                          </a:solidFill>
                        </a:rPr>
                        <a:t>учет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100%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100%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646642"/>
                  </a:ext>
                </a:extLst>
              </a:tr>
              <a:tr h="332980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bg1"/>
                          </a:solidFill>
                        </a:rPr>
                        <a:t>Получают ДКП 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79%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96%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086681"/>
                  </a:ext>
                </a:extLst>
              </a:tr>
              <a:tr h="324349">
                <a:tc gridSpan="4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3 региона</a:t>
                      </a:r>
                      <a:r>
                        <a:rPr lang="ru-RU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4 НПО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224069"/>
                  </a:ext>
                </a:extLst>
              </a:tr>
              <a:tr h="297320">
                <a:tc rowSpan="4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ЛУИН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/>
                        <a:t>Охват профпрограммами 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52 624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14 058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5 818 </a:t>
                      </a:r>
                      <a:r>
                        <a:rPr lang="ru-RU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 рег.)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9%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41%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238402"/>
                  </a:ext>
                </a:extLst>
              </a:tr>
              <a:tr h="513552">
                <a:tc v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k-KZ" sz="1400" dirty="0"/>
                        <a:t>Охват тестированием </a:t>
                      </a:r>
                      <a:r>
                        <a:rPr lang="kk-KZ" sz="1400" baseline="0" dirty="0"/>
                        <a:t> </a:t>
                      </a:r>
                      <a:r>
                        <a:rPr lang="kk-KZ" sz="1400" dirty="0"/>
                        <a:t>на ВИЧ 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46 981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13 238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5 528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12%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42%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88949"/>
                  </a:ext>
                </a:extLst>
              </a:tr>
              <a:tr h="513552">
                <a:tc v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k-KZ" sz="1400" dirty="0"/>
                        <a:t>Выявлено и поставлено на</a:t>
                      </a:r>
                      <a:r>
                        <a:rPr lang="kk-KZ" sz="1400" baseline="0" dirty="0"/>
                        <a:t> Д</a:t>
                      </a:r>
                      <a:r>
                        <a:rPr lang="kk-KZ" sz="1400" dirty="0"/>
                        <a:t>учет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121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45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19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16%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42%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590713"/>
                  </a:ext>
                </a:extLst>
              </a:tr>
              <a:tr h="513552">
                <a:tc v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k-KZ" sz="1400" dirty="0"/>
                        <a:t>Получают ДКП 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3 023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1 201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486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16%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41%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114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4C8F8BA-9D3C-2E97-8472-61D066B3E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90" y="2313167"/>
            <a:ext cx="504098" cy="557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CADD39-6E03-CCE2-152D-75289C1BE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90" y="6014047"/>
            <a:ext cx="504098" cy="5040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CAF4C6-5EF1-4389-9ADB-B05B3616E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16" y="4000933"/>
            <a:ext cx="548446" cy="53048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741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0C8A-07AE-82F2-0064-88B8F0FC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51" y="0"/>
            <a:ext cx="11224098" cy="802529"/>
          </a:xfrm>
        </p:spPr>
        <p:txBody>
          <a:bodyPr>
            <a:noAutofit/>
          </a:bodyPr>
          <a:lstStyle/>
          <a:p>
            <a:r>
              <a:rPr lang="ru-RU" sz="2800" dirty="0"/>
              <a:t>Достижение программных индикаторов </a:t>
            </a:r>
            <a:br>
              <a:rPr lang="ru-RU" sz="2800" dirty="0"/>
            </a:br>
            <a:r>
              <a:rPr lang="ru-RU" sz="2800" dirty="0"/>
              <a:t>НПО по работе с КГН за  5 мес. 2025 год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974638-0AB7-7B35-7813-65F41F4E6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047067"/>
              </p:ext>
            </p:extLst>
          </p:nvPr>
        </p:nvGraphicFramePr>
        <p:xfrm>
          <a:off x="621911" y="927228"/>
          <a:ext cx="11204904" cy="5075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001">
                  <a:extLst>
                    <a:ext uri="{9D8B030D-6E8A-4147-A177-3AD203B41FA5}">
                      <a16:colId xmlns:a16="http://schemas.microsoft.com/office/drawing/2014/main" val="2054552274"/>
                    </a:ext>
                  </a:extLst>
                </a:gridCol>
                <a:gridCol w="2406620">
                  <a:extLst>
                    <a:ext uri="{9D8B030D-6E8A-4147-A177-3AD203B41FA5}">
                      <a16:colId xmlns:a16="http://schemas.microsoft.com/office/drawing/2014/main" val="775956010"/>
                    </a:ext>
                  </a:extLst>
                </a:gridCol>
                <a:gridCol w="2303253">
                  <a:extLst>
                    <a:ext uri="{9D8B030D-6E8A-4147-A177-3AD203B41FA5}">
                      <a16:colId xmlns:a16="http://schemas.microsoft.com/office/drawing/2014/main" val="3809771235"/>
                    </a:ext>
                  </a:extLst>
                </a:gridCol>
                <a:gridCol w="1880558">
                  <a:extLst>
                    <a:ext uri="{9D8B030D-6E8A-4147-A177-3AD203B41FA5}">
                      <a16:colId xmlns:a16="http://schemas.microsoft.com/office/drawing/2014/main" val="432625433"/>
                    </a:ext>
                  </a:extLst>
                </a:gridCol>
                <a:gridCol w="2113472">
                  <a:extLst>
                    <a:ext uri="{9D8B030D-6E8A-4147-A177-3AD203B41FA5}">
                      <a16:colId xmlns:a16="http://schemas.microsoft.com/office/drawing/2014/main" val="2997166077"/>
                    </a:ext>
                  </a:extLst>
                </a:gridCol>
              </a:tblGrid>
              <a:tr h="117389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НПО</a:t>
                      </a:r>
                      <a:r>
                        <a:rPr lang="ru-RU" baseline="0" dirty="0">
                          <a:solidFill>
                            <a:schemeClr val="tx2"/>
                          </a:solidFill>
                        </a:rPr>
                        <a:t> по работе 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>
                          <a:solidFill>
                            <a:schemeClr val="tx2"/>
                          </a:solidFill>
                        </a:rPr>
                        <a:t>Охват профпрограммами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>
                          <a:solidFill>
                            <a:schemeClr val="tx2"/>
                          </a:solidFill>
                        </a:rPr>
                        <a:t>Охват тестированием на ВИЧ 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>
                          <a:solidFill>
                            <a:schemeClr val="tx2"/>
                          </a:solidFill>
                        </a:rPr>
                        <a:t>Выявлено случаев ВИЧ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>
                          <a:solidFill>
                            <a:schemeClr val="tx2"/>
                          </a:solidFill>
                        </a:rPr>
                        <a:t>Получают ДКП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42808"/>
                  </a:ext>
                </a:extLst>
              </a:tr>
              <a:tr h="1279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МСМ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План 6 мес.  –</a:t>
                      </a:r>
                    </a:p>
                    <a:p>
                      <a:pPr algn="ctr"/>
                      <a:r>
                        <a:rPr lang="ru-RU" sz="1600" b="0" dirty="0"/>
                        <a:t>4 275</a:t>
                      </a:r>
                      <a:endParaRPr lang="ru-RU" sz="1600" b="0" baseline="0" dirty="0"/>
                    </a:p>
                    <a:p>
                      <a:pPr algn="ctr"/>
                      <a:r>
                        <a:rPr lang="ru-RU" sz="1600" b="0" baseline="0" dirty="0"/>
                        <a:t>Факт 5 мес. – 5 162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rgbClr val="00B050"/>
                          </a:solidFill>
                        </a:rPr>
                        <a:t>Достижение – 120%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План 6 мес.  –</a:t>
                      </a:r>
                    </a:p>
                    <a:p>
                      <a:pPr algn="ctr"/>
                      <a:r>
                        <a:rPr lang="ru-RU" sz="1600" b="0" dirty="0"/>
                        <a:t>92%</a:t>
                      </a:r>
                      <a:endParaRPr lang="ru-RU" sz="1600" b="0" baseline="0" dirty="0"/>
                    </a:p>
                    <a:p>
                      <a:pPr algn="ctr"/>
                      <a:r>
                        <a:rPr lang="ru-RU" sz="1600" b="0" baseline="0" dirty="0"/>
                        <a:t>Факт 5 мес.  - 89%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rgbClr val="00B050"/>
                          </a:solidFill>
                        </a:rPr>
                        <a:t>Достижение – 98%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План 6 мес.  –</a:t>
                      </a:r>
                    </a:p>
                    <a:p>
                      <a:pPr algn="ctr"/>
                      <a:r>
                        <a:rPr lang="ru-RU" sz="1600" b="0" dirty="0"/>
                        <a:t>87</a:t>
                      </a:r>
                      <a:endParaRPr lang="ru-RU" sz="1600" b="0" baseline="0" dirty="0"/>
                    </a:p>
                    <a:p>
                      <a:pPr algn="ctr"/>
                      <a:r>
                        <a:rPr lang="ru-RU" sz="1600" b="0" baseline="0" dirty="0"/>
                        <a:t>Факт 5 мес.  - 38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0000"/>
                          </a:solidFill>
                        </a:rPr>
                        <a:t>Достижение – 44%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План 6 мес.  –</a:t>
                      </a:r>
                    </a:p>
                    <a:p>
                      <a:pPr algn="ctr"/>
                      <a:r>
                        <a:rPr lang="ru-RU" sz="1600" b="0" dirty="0"/>
                        <a:t>870</a:t>
                      </a:r>
                      <a:endParaRPr lang="ru-RU" sz="1600" b="0" baseline="0" dirty="0"/>
                    </a:p>
                    <a:p>
                      <a:pPr algn="ctr"/>
                      <a:r>
                        <a:rPr lang="ru-RU" sz="1600" b="0" baseline="0" dirty="0"/>
                        <a:t>Факт 5 мес. - 490 </a:t>
                      </a:r>
                      <a:endParaRPr lang="en-US" sz="16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0000"/>
                          </a:solidFill>
                        </a:rPr>
                        <a:t>Достижение – 56%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908250"/>
                  </a:ext>
                </a:extLst>
              </a:tr>
              <a:tr h="1138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ЛУИН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</a:t>
                      </a:r>
                      <a:r>
                        <a:rPr lang="ru-RU" sz="1400" b="0" dirty="0">
                          <a:effectLst/>
                        </a:rPr>
                        <a:t>4 НПО</a:t>
                      </a:r>
                      <a:endParaRPr lang="en-US" sz="1800" b="0" dirty="0"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План 6 мес. 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2700 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Факт 5 мес.  - 3 138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rgbClr val="00B050"/>
                          </a:solidFill>
                        </a:rPr>
                        <a:t>Достижение – 120%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План 6 мес. 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92%/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Факт 5 мес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 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88%/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rgbClr val="00B050"/>
                          </a:solidFill>
                        </a:rPr>
                        <a:t>Достижение – 96%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План 6 мес. 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30 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Факт 5 мес. -6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0000"/>
                          </a:solidFill>
                        </a:rPr>
                        <a:t>Достижение –  20%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План 6 мес. 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60/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Факт 5 мес. -94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rgbClr val="00B050"/>
                          </a:solidFill>
                        </a:rPr>
                        <a:t>Достижение – 156%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66410"/>
                  </a:ext>
                </a:extLst>
              </a:tr>
              <a:tr h="123409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ТГ</a:t>
                      </a:r>
                    </a:p>
                    <a:p>
                      <a:pPr algn="ctr"/>
                      <a:r>
                        <a:rPr lang="ru-RU" sz="1400" b="0" dirty="0">
                          <a:effectLst/>
                        </a:rPr>
                        <a:t>    8 НПО</a:t>
                      </a:r>
                      <a:endParaRPr lang="en-US" sz="1400" b="0" dirty="0"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План 6 мес.  – 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92%/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Факт 5 мес. – 117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rgbClr val="00B050"/>
                          </a:solidFill>
                        </a:rPr>
                        <a:t>Достижение – 120%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План 6 мес. 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92%/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Факт 5 мес.  - 92%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rgbClr val="00B050"/>
                          </a:solidFill>
                        </a:rPr>
                        <a:t>Достижение – 100%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lang="en-US" sz="16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План 6 мес. 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30/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Факт 5 мес. – 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rgbClr val="00B050"/>
                          </a:solidFill>
                        </a:rPr>
                        <a:t>Достижение – 90%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31743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D30AE6E-B280-B9B0-CD9D-E2DE6CF58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38" y="2758982"/>
            <a:ext cx="605181" cy="519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DF545-01D4-95D4-835D-BE83230FC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62" y="3840077"/>
            <a:ext cx="564457" cy="5644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03B03E-8978-46EB-9B16-B8CC5112126D}"/>
              </a:ext>
            </a:extLst>
          </p:cNvPr>
          <p:cNvSpPr txBox="1"/>
          <p:nvPr/>
        </p:nvSpPr>
        <p:spPr>
          <a:xfrm>
            <a:off x="1593568" y="2947723"/>
            <a:ext cx="814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 </a:t>
            </a:r>
            <a:r>
              <a:rPr lang="ru-RU" sz="1400" dirty="0"/>
              <a:t>НПО</a:t>
            </a:r>
            <a:endParaRPr lang="en-US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CAF4C6-5EF1-4389-9ADB-B05B3616E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22" y="5053355"/>
            <a:ext cx="548446" cy="53048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21911" y="5909495"/>
            <a:ext cx="11086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Все клиенты НПО обеспечены индивидуальными средствами</a:t>
            </a:r>
          </a:p>
          <a:p>
            <a:pPr algn="ctr"/>
            <a:r>
              <a:rPr lang="ru-RU" dirty="0"/>
              <a:t>(презервативы (ГФ), </a:t>
            </a:r>
            <a:r>
              <a:rPr lang="ru-RU" dirty="0" err="1"/>
              <a:t>лубриканты</a:t>
            </a:r>
            <a:r>
              <a:rPr lang="ru-RU" dirty="0"/>
              <a:t> (ГФ), шприцы (МБ) в полном объёме,  </a:t>
            </a:r>
          </a:p>
          <a:p>
            <a:pPr algn="ctr"/>
            <a:r>
              <a:rPr lang="ru-RU" dirty="0"/>
              <a:t>в соответствии с Приказом МЗ РК №137</a:t>
            </a:r>
          </a:p>
        </p:txBody>
      </p:sp>
    </p:spTree>
    <p:extLst>
      <p:ext uri="{BB962C8B-B14F-4D97-AF65-F5344CB8AC3E}">
        <p14:creationId xmlns:p14="http://schemas.microsoft.com/office/powerpoint/2010/main" val="139087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8D334-19AA-4A6D-A742-2548A14F6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 по достижению индикаторов среди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трансгендерных людей (далее –</a:t>
            </a:r>
            <a:r>
              <a:rPr lang="ru-RU" dirty="0"/>
              <a:t>ТГЛ)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F0C6CE-BF0B-4BA8-A058-FAFE9184F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KZ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878CCA16-42DD-4EE8-9A34-3641D66A3266}"/>
              </a:ext>
            </a:extLst>
          </p:cNvPr>
          <p:cNvGraphicFramePr>
            <a:graphicFrameLocks noGrp="1"/>
          </p:cNvGraphicFramePr>
          <p:nvPr/>
        </p:nvGraphicFramePr>
        <p:xfrm>
          <a:off x="175260" y="1253330"/>
          <a:ext cx="11864340" cy="540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197">
                  <a:extLst>
                    <a:ext uri="{9D8B030D-6E8A-4147-A177-3AD203B41FA5}">
                      <a16:colId xmlns:a16="http://schemas.microsoft.com/office/drawing/2014/main" val="1334135360"/>
                    </a:ext>
                  </a:extLst>
                </a:gridCol>
                <a:gridCol w="3118143">
                  <a:extLst>
                    <a:ext uri="{9D8B030D-6E8A-4147-A177-3AD203B41FA5}">
                      <a16:colId xmlns:a16="http://schemas.microsoft.com/office/drawing/2014/main" val="3233732367"/>
                    </a:ext>
                  </a:extLst>
                </a:gridCol>
              </a:tblGrid>
              <a:tr h="364493">
                <a:tc>
                  <a:txBody>
                    <a:bodyPr/>
                    <a:lstStyle/>
                    <a:p>
                      <a:r>
                        <a:rPr lang="ru-RU" dirty="0"/>
                        <a:t>Мероприятия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Форма завершения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087467"/>
                  </a:ext>
                </a:extLst>
              </a:tr>
              <a:tr h="834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Заключение  Договора с </a:t>
                      </a:r>
                      <a:r>
                        <a:rPr lang="en-US" dirty="0"/>
                        <a:t>ECOM</a:t>
                      </a:r>
                      <a:r>
                        <a:rPr lang="ru-RU" dirty="0"/>
                        <a:t> для проведения Оценки численности ТГЛ</a:t>
                      </a:r>
                    </a:p>
                    <a:p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Договор от 14 января 2025 г.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371729"/>
                  </a:ext>
                </a:extLst>
              </a:tr>
              <a:tr h="1184603">
                <a:tc>
                  <a:txBody>
                    <a:bodyPr/>
                    <a:lstStyle/>
                    <a:p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/>
                        <a:t>8 тренингов (2-х дневных) по профилактике ВИЧ для аутрич работников по работе с ТГЛ 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Тренинги в 8 проектных регионах,                       период проведения: </a:t>
                      </a:r>
                    </a:p>
                    <a:p>
                      <a:r>
                        <a:rPr lang="ru-RU" dirty="0"/>
                        <a:t>Август- октябрь 2024 г. 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28596"/>
                  </a:ext>
                </a:extLst>
              </a:tr>
              <a:tr h="364493">
                <a:tc>
                  <a:txBody>
                    <a:bodyPr/>
                    <a:lstStyle/>
                    <a:p>
                      <a:r>
                        <a:rPr lang="ru-RU" dirty="0"/>
                        <a:t>Тренинги для </a:t>
                      </a:r>
                      <a:r>
                        <a:rPr lang="en-US" dirty="0"/>
                        <a:t>SSM</a:t>
                      </a:r>
                      <a:r>
                        <a:rPr lang="ru-RU" dirty="0"/>
                        <a:t> специалистов и веб аутрич работников  для НПО по работе 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Июль – август 2024 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410753"/>
                  </a:ext>
                </a:extLst>
              </a:tr>
              <a:tr h="1184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Организация и проведение селекторного совещания с руководителями и сотрудниками Центров СПИД и НПО по улучшению профилактической работы среди ТГЛ </a:t>
                      </a:r>
                    </a:p>
                    <a:p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Протокол от 24 мая 2025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078506"/>
                  </a:ext>
                </a:extLst>
              </a:tr>
              <a:tr h="14579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+mn-lt"/>
                        </a:rPr>
                        <a:t>Разработка Плана </a:t>
                      </a:r>
                      <a:r>
                        <a:rPr lang="kk-KZ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мероприятий </a:t>
                      </a: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 повышению охвата тестированием, профилактическими услугами, в том числе ДКП на 2025 -2026 годы.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Отчетных ежемесячных форм для мониторинга за охватом проф. программой и тестированием </a:t>
                      </a:r>
                    </a:p>
                    <a:p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Утверждение Плана (24 мая 2025 г) и отправка в регионы для исполнения 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906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42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ADD3CE-CCC3-345A-5810-06560F6D5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4D37E42-7472-5E9E-7BFA-F5C94329FD4D}"/>
              </a:ext>
            </a:extLst>
          </p:cNvPr>
          <p:cNvSpPr txBox="1"/>
          <p:nvPr/>
        </p:nvSpPr>
        <p:spPr>
          <a:xfrm>
            <a:off x="6335290" y="1060274"/>
            <a:ext cx="3696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/>
              <a:t>12 СММ специалистов в 12 НПО:</a:t>
            </a:r>
            <a:endParaRPr lang="ru-RU" sz="1800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3F4D9D5-FE80-C186-31B5-75A75E507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09888"/>
              </p:ext>
            </p:extLst>
          </p:nvPr>
        </p:nvGraphicFramePr>
        <p:xfrm>
          <a:off x="4736364" y="1464935"/>
          <a:ext cx="7037428" cy="1092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0075">
                  <a:extLst>
                    <a:ext uri="{9D8B030D-6E8A-4147-A177-3AD203B41FA5}">
                      <a16:colId xmlns:a16="http://schemas.microsoft.com/office/drawing/2014/main" val="510414688"/>
                    </a:ext>
                  </a:extLst>
                </a:gridCol>
                <a:gridCol w="2667353">
                  <a:extLst>
                    <a:ext uri="{9D8B030D-6E8A-4147-A177-3AD203B41FA5}">
                      <a16:colId xmlns:a16="http://schemas.microsoft.com/office/drawing/2014/main" val="3893662888"/>
                    </a:ext>
                  </a:extLst>
                </a:gridCol>
              </a:tblGrid>
              <a:tr h="1092149">
                <a:tc>
                  <a:txBody>
                    <a:bodyPr/>
                    <a:lstStyle/>
                    <a:p>
                      <a:pPr lvl="0"/>
                      <a:r>
                        <a:rPr lang="ru-KZ" dirty="0">
                          <a:solidFill>
                            <a:schemeClr val="tx2"/>
                          </a:solidFill>
                        </a:rPr>
                        <a:t>Общее количество информационных материалов в социальных сетях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(посты, постеры, видеоролики)</a:t>
                      </a:r>
                      <a:endParaRPr lang="ru-KZ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Более</a:t>
                      </a:r>
                      <a:r>
                        <a:rPr lang="ru-RU" sz="1800" baseline="0" dirty="0">
                          <a:solidFill>
                            <a:schemeClr val="tx2"/>
                          </a:solidFill>
                        </a:rPr>
                        <a:t> 700 материалов</a:t>
                      </a:r>
                      <a:endParaRPr lang="ru-KZ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23246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A0F5F74-D53E-A646-BCD2-C084F2FCA823}"/>
              </a:ext>
            </a:extLst>
          </p:cNvPr>
          <p:cNvSpPr txBox="1"/>
          <p:nvPr/>
        </p:nvSpPr>
        <p:spPr>
          <a:xfrm>
            <a:off x="6941615" y="2871099"/>
            <a:ext cx="2626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12</a:t>
            </a:r>
            <a:r>
              <a:rPr lang="ru-RU" sz="1800" b="1" dirty="0"/>
              <a:t> веб-аутрич в 10 НПО:</a:t>
            </a:r>
            <a:endParaRPr lang="ru-KZ" b="1" dirty="0"/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A6965562-940C-CBCA-35F0-363B4E8C7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92577"/>
              </p:ext>
            </p:extLst>
          </p:nvPr>
        </p:nvGraphicFramePr>
        <p:xfrm>
          <a:off x="4664713" y="3292274"/>
          <a:ext cx="7037430" cy="11090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20801">
                  <a:extLst>
                    <a:ext uri="{9D8B030D-6E8A-4147-A177-3AD203B41FA5}">
                      <a16:colId xmlns:a16="http://schemas.microsoft.com/office/drawing/2014/main" val="510414688"/>
                    </a:ext>
                  </a:extLst>
                </a:gridCol>
                <a:gridCol w="2416629">
                  <a:extLst>
                    <a:ext uri="{9D8B030D-6E8A-4147-A177-3AD203B41FA5}">
                      <a16:colId xmlns:a16="http://schemas.microsoft.com/office/drawing/2014/main" val="3893662888"/>
                    </a:ext>
                  </a:extLst>
                </a:gridCol>
              </a:tblGrid>
              <a:tr h="1109042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Онлайн-консультации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по вопросам профилактики ВИЧ в </a:t>
                      </a:r>
                      <a:r>
                        <a:rPr lang="ru-RU" sz="1800" dirty="0" err="1">
                          <a:solidFill>
                            <a:schemeClr val="tx2"/>
                          </a:solidFill>
                        </a:rPr>
                        <a:t>т.ч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 ДКП, диагностики, лечения ВИЧ и ИППП</a:t>
                      </a:r>
                      <a:endParaRPr lang="ru-KZ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Более</a:t>
                      </a:r>
                      <a:r>
                        <a:rPr lang="ru-RU" sz="1800" b="1" baseline="0" dirty="0">
                          <a:solidFill>
                            <a:schemeClr val="tx2"/>
                          </a:solidFill>
                        </a:rPr>
                        <a:t> 5000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консультаций</a:t>
                      </a:r>
                      <a:endParaRPr lang="ru-KZ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23246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5B131F9-8A70-F204-EB76-E4FB8D1114D7}"/>
              </a:ext>
            </a:extLst>
          </p:cNvPr>
          <p:cNvSpPr txBox="1"/>
          <p:nvPr/>
        </p:nvSpPr>
        <p:spPr>
          <a:xfrm>
            <a:off x="5753100" y="4708187"/>
            <a:ext cx="5419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Поддержка сайта </a:t>
            </a:r>
            <a:r>
              <a:rPr lang="en-US" sz="1800" b="1" dirty="0"/>
              <a:t>VICH.KZ</a:t>
            </a:r>
            <a:r>
              <a:rPr lang="ru-RU" sz="1800" b="1" dirty="0"/>
              <a:t> и </a:t>
            </a:r>
            <a:r>
              <a:rPr lang="ru-RU" sz="1800" b="1" dirty="0" err="1"/>
              <a:t>телеграм</a:t>
            </a:r>
            <a:r>
              <a:rPr lang="ru-RU" sz="1800" b="1" dirty="0"/>
              <a:t>-бота по ДКП:</a:t>
            </a:r>
            <a:endParaRPr lang="ru-KZ" dirty="0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26B8CCCE-A008-A00D-62EA-E1F3681F1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21651"/>
              </p:ext>
            </p:extLst>
          </p:nvPr>
        </p:nvGraphicFramePr>
        <p:xfrm>
          <a:off x="4724400" y="5220696"/>
          <a:ext cx="6977743" cy="12282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67604">
                  <a:extLst>
                    <a:ext uri="{9D8B030D-6E8A-4147-A177-3AD203B41FA5}">
                      <a16:colId xmlns:a16="http://schemas.microsoft.com/office/drawing/2014/main" val="510414688"/>
                    </a:ext>
                  </a:extLst>
                </a:gridCol>
                <a:gridCol w="2610139">
                  <a:extLst>
                    <a:ext uri="{9D8B030D-6E8A-4147-A177-3AD203B41FA5}">
                      <a16:colId xmlns:a16="http://schemas.microsoft.com/office/drawing/2014/main" val="3893662888"/>
                    </a:ext>
                  </a:extLst>
                </a:gridCol>
              </a:tblGrid>
              <a:tr h="588163">
                <a:tc>
                  <a:txBody>
                    <a:bodyPr/>
                    <a:lstStyle/>
                    <a:p>
                      <a:pPr lvl="0"/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С начала 2024 года сайт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VICH.KZ</a:t>
                      </a:r>
                      <a:r>
                        <a:rPr lang="en-US" sz="18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посетили </a:t>
                      </a:r>
                      <a:endParaRPr lang="ru-KZ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Более</a:t>
                      </a:r>
                      <a:r>
                        <a:rPr lang="ru-RU" sz="1800" b="1" baseline="0" dirty="0">
                          <a:solidFill>
                            <a:schemeClr val="tx2"/>
                          </a:solidFill>
                        </a:rPr>
                        <a:t> 10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000 человек</a:t>
                      </a:r>
                      <a:endParaRPr lang="ru-KZ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232463"/>
                  </a:ext>
                </a:extLst>
              </a:tr>
              <a:tr h="588163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/>
                        <a:t>Количество постоянных пользователей «</a:t>
                      </a:r>
                      <a:r>
                        <a:rPr lang="ru-RU" sz="1800" b="1" dirty="0" err="1"/>
                        <a:t>телеграм</a:t>
                      </a:r>
                      <a:r>
                        <a:rPr lang="ru-RU" sz="1800" b="1" dirty="0"/>
                        <a:t>-бот </a:t>
                      </a:r>
                      <a:r>
                        <a:rPr lang="ru-RU" sz="1800" b="1" dirty="0" err="1"/>
                        <a:t>ПрЕП</a:t>
                      </a:r>
                      <a:r>
                        <a:rPr lang="ru-RU" sz="1800" b="1" dirty="0"/>
                        <a:t>» (ДКП)</a:t>
                      </a:r>
                      <a:endParaRPr lang="ru-K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500 человек </a:t>
                      </a:r>
                      <a:endParaRPr lang="ru-KZ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920019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668819C0-0315-F885-9A83-C3C46980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Профилактика ВИЧ через онлайн-инструменты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147293-04CF-9369-C256-B1DF6232D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33" y="1429606"/>
            <a:ext cx="2864567" cy="32356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2EA2D5-71E2-84B4-D203-B2C8D24A7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62" y="3367932"/>
            <a:ext cx="2689076" cy="30810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537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2FC8E-8BD1-366D-C025-7A0B7DFC2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0">
            <a:extLst>
              <a:ext uri="{FF2B5EF4-FFF2-40B4-BE49-F238E27FC236}">
                <a16:creationId xmlns:a16="http://schemas.microsoft.com/office/drawing/2014/main" id="{D97811FD-7FCE-387A-C40F-22F303A3A615}"/>
              </a:ext>
            </a:extLst>
          </p:cNvPr>
          <p:cNvSpPr/>
          <p:nvPr/>
        </p:nvSpPr>
        <p:spPr>
          <a:xfrm>
            <a:off x="224990" y="1000989"/>
            <a:ext cx="4334790" cy="57888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Самотестирование через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«онлайн-сервис» </a:t>
            </a: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400" b="1" i="0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400" b="1" i="0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регионов</a:t>
            </a:r>
            <a:endParaRPr kumimoji="0" lang="ru-KZ" sz="1400" b="1" i="0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48D1D39-5F1F-F043-090B-0680735E57F4}"/>
              </a:ext>
            </a:extLst>
          </p:cNvPr>
          <p:cNvGrpSpPr/>
          <p:nvPr/>
        </p:nvGrpSpPr>
        <p:grpSpPr>
          <a:xfrm>
            <a:off x="6620690" y="832650"/>
            <a:ext cx="5036740" cy="643897"/>
            <a:chOff x="6313923" y="2295668"/>
            <a:chExt cx="5036740" cy="872263"/>
          </a:xfrm>
        </p:grpSpPr>
        <p:sp>
          <p:nvSpPr>
            <p:cNvPr id="5" name="Прямоугольник 27">
              <a:extLst>
                <a:ext uri="{FF2B5EF4-FFF2-40B4-BE49-F238E27FC236}">
                  <a16:creationId xmlns:a16="http://schemas.microsoft.com/office/drawing/2014/main" id="{5C34C32D-E67F-FE7A-EC6F-85A7A53B44F3}"/>
                </a:ext>
              </a:extLst>
            </p:cNvPr>
            <p:cNvSpPr/>
            <p:nvPr/>
          </p:nvSpPr>
          <p:spPr>
            <a:xfrm>
              <a:off x="6313923" y="2378753"/>
              <a:ext cx="4562699" cy="789178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Тестирование</a:t>
              </a:r>
              <a:r>
                <a:rPr kumimoji="0" lang="ru-RU" sz="1400" b="1" i="0" strike="noStrike" kern="1200" cap="none" spc="0" normalizeH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МСМ</a:t>
              </a:r>
              <a:r>
                <a:rPr kumimoji="0" lang="ru-RU" sz="1400" b="1" i="0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ru-RU" sz="1400" b="1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м</a:t>
              </a:r>
              <a:r>
                <a:rPr kumimoji="0" lang="ru-RU" sz="1400" b="1" i="0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етодом</a:t>
              </a:r>
              <a:r>
                <a:rPr kumimoji="0" lang="ru-RU" sz="1400" b="1" i="0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социальных сетей</a:t>
              </a:r>
              <a:r>
                <a:rPr lang="ru-RU" sz="1400" b="1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 (</a:t>
              </a:r>
              <a:r>
                <a:rPr lang="en-US" sz="1400" b="1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SNS</a:t>
              </a:r>
              <a:r>
                <a:rPr lang="ru-RU" sz="1400" b="1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)</a:t>
              </a:r>
              <a:r>
                <a:rPr lang="en-US" sz="1400" b="1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 – 3 </a:t>
              </a:r>
              <a:r>
                <a:rPr lang="ru-RU" sz="1400" b="1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региона</a:t>
              </a:r>
              <a:endParaRPr kumimoji="0" lang="ru-KZ" sz="1400" b="1" i="0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" name="Picture 81">
              <a:extLst>
                <a:ext uri="{FF2B5EF4-FFF2-40B4-BE49-F238E27FC236}">
                  <a16:creationId xmlns:a16="http://schemas.microsoft.com/office/drawing/2014/main" id="{A7086188-8405-8EB7-BB93-00882EC0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9575" y="2295668"/>
              <a:ext cx="681088" cy="681088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B1F05EFA-C8C1-6FEE-7587-A8186D1F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18256"/>
            <a:ext cx="9087514" cy="810420"/>
          </a:xfrm>
        </p:spPr>
        <p:txBody>
          <a:bodyPr>
            <a:noAutofit/>
          </a:bodyPr>
          <a:lstStyle/>
          <a:p>
            <a:r>
              <a:rPr lang="ru-RU" sz="2800" dirty="0"/>
              <a:t>Р</a:t>
            </a:r>
            <a:r>
              <a:rPr lang="ru-RU" sz="2800" b="1" dirty="0">
                <a:latin typeface="+mj-lt"/>
                <a:ea typeface="Exo"/>
                <a:cs typeface="Exo"/>
                <a:sym typeface="Exo"/>
              </a:rPr>
              <a:t>асширение тестирования на ВИЧ среди </a:t>
            </a:r>
            <a:br>
              <a:rPr lang="ru-RU" sz="2800" b="1" dirty="0">
                <a:latin typeface="+mj-lt"/>
                <a:ea typeface="Exo"/>
                <a:cs typeface="Exo"/>
                <a:sym typeface="Exo"/>
              </a:rPr>
            </a:br>
            <a:r>
              <a:rPr lang="ru-RU" sz="2800" b="1" dirty="0">
                <a:latin typeface="+mj-lt"/>
                <a:ea typeface="Exo"/>
                <a:cs typeface="Exo"/>
                <a:sym typeface="Exo"/>
              </a:rPr>
              <a:t>ключевых групп населения</a:t>
            </a:r>
            <a:endParaRPr lang="en-US" sz="2800" dirty="0"/>
          </a:p>
        </p:txBody>
      </p:sp>
      <p:pic>
        <p:nvPicPr>
          <p:cNvPr id="32" name="Picture 61">
            <a:extLst>
              <a:ext uri="{FF2B5EF4-FFF2-40B4-BE49-F238E27FC236}">
                <a16:creationId xmlns:a16="http://schemas.microsoft.com/office/drawing/2014/main" id="{FBCDC94D-5001-B01E-CA35-AA911E1009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FAFF"/>
              </a:clrFrom>
              <a:clrTo>
                <a:srgbClr val="EDFA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541" t="13671" r="9711" b="16925"/>
          <a:stretch/>
        </p:blipFill>
        <p:spPr>
          <a:xfrm>
            <a:off x="3982948" y="1211338"/>
            <a:ext cx="1515804" cy="34647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ABF51A-8E11-ABEA-6B92-278114373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0" y="1720169"/>
            <a:ext cx="5711484" cy="2698338"/>
          </a:xfrm>
          <a:prstGeom prst="rect">
            <a:avLst/>
          </a:prstGeom>
        </p:spPr>
      </p:pic>
      <p:pic>
        <p:nvPicPr>
          <p:cNvPr id="17" name="Рисунок 52">
            <a:extLst>
              <a:ext uri="{FF2B5EF4-FFF2-40B4-BE49-F238E27FC236}">
                <a16:creationId xmlns:a16="http://schemas.microsoft.com/office/drawing/2014/main" id="{0FE69BAE-A6A9-45D0-B4E3-02ECB39A90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002" y="3873909"/>
            <a:ext cx="1576807" cy="1738595"/>
          </a:xfrm>
          <a:prstGeom prst="rect">
            <a:avLst/>
          </a:prstGeom>
        </p:spPr>
      </p:pic>
      <p:pic>
        <p:nvPicPr>
          <p:cNvPr id="18" name="Рисунок 53">
            <a:extLst>
              <a:ext uri="{FF2B5EF4-FFF2-40B4-BE49-F238E27FC236}">
                <a16:creationId xmlns:a16="http://schemas.microsoft.com/office/drawing/2014/main" id="{2CE957B2-7929-479A-BB55-EA70781B9C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1348" y="3873909"/>
            <a:ext cx="1869490" cy="237634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6E37A59-DFE3-4B47-9357-77600ED3E4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4262" y="3868126"/>
            <a:ext cx="1443008" cy="32265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3A6FC8-5552-42A5-AE5B-A684AE611744}"/>
              </a:ext>
            </a:extLst>
          </p:cNvPr>
          <p:cNvSpPr txBox="1"/>
          <p:nvPr/>
        </p:nvSpPr>
        <p:spPr>
          <a:xfrm>
            <a:off x="6279746" y="3430657"/>
            <a:ext cx="3034049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Купоны -  приглашения</a:t>
            </a:r>
          </a:p>
        </p:txBody>
      </p:sp>
      <p:grpSp>
        <p:nvGrpSpPr>
          <p:cNvPr id="22" name="Group 17">
            <a:extLst>
              <a:ext uri="{FF2B5EF4-FFF2-40B4-BE49-F238E27FC236}">
                <a16:creationId xmlns:a16="http://schemas.microsoft.com/office/drawing/2014/main" id="{5ABE8F91-1361-4405-9271-4D538CBD3011}"/>
              </a:ext>
            </a:extLst>
          </p:cNvPr>
          <p:cNvGrpSpPr/>
          <p:nvPr/>
        </p:nvGrpSpPr>
        <p:grpSpPr>
          <a:xfrm>
            <a:off x="6653607" y="5612500"/>
            <a:ext cx="1781107" cy="1095411"/>
            <a:chOff x="9871333" y="3495856"/>
            <a:chExt cx="1927001" cy="10078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F478A1-EBB4-4843-9D60-AAC6F08382CE}"/>
                </a:ext>
              </a:extLst>
            </p:cNvPr>
            <p:cNvSpPr txBox="1"/>
            <p:nvPr/>
          </p:nvSpPr>
          <p:spPr>
            <a:xfrm>
              <a:off x="9871333" y="3495856"/>
              <a:ext cx="1927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>
                  <a:solidFill>
                    <a:srgbClr val="002060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Вознаграждение</a:t>
              </a:r>
            </a:p>
          </p:txBody>
        </p:sp>
        <p:pic>
          <p:nvPicPr>
            <p:cNvPr id="30" name="Picture 16">
              <a:extLst>
                <a:ext uri="{FF2B5EF4-FFF2-40B4-BE49-F238E27FC236}">
                  <a16:creationId xmlns:a16="http://schemas.microsoft.com/office/drawing/2014/main" id="{B0EB8F1C-DD59-4DF0-A6F7-9D42856A3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10354" t="7962" r="19659" b="28723"/>
            <a:stretch/>
          </p:blipFill>
          <p:spPr>
            <a:xfrm rot="16200000">
              <a:off x="10513215" y="3313688"/>
              <a:ext cx="703532" cy="1676495"/>
            </a:xfrm>
            <a:prstGeom prst="round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80" y="5181422"/>
            <a:ext cx="1262316" cy="15253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5" y="5181422"/>
            <a:ext cx="2154068" cy="1525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59" y="5224174"/>
            <a:ext cx="2583208" cy="1430222"/>
          </a:xfrm>
          <a:prstGeom prst="rect">
            <a:avLst/>
          </a:prstGeom>
        </p:spPr>
      </p:pic>
      <p:sp>
        <p:nvSpPr>
          <p:cNvPr id="26" name="Прямоугольник 10">
            <a:extLst>
              <a:ext uri="{FF2B5EF4-FFF2-40B4-BE49-F238E27FC236}">
                <a16:creationId xmlns:a16="http://schemas.microsoft.com/office/drawing/2014/main" id="{D97811FD-7FCE-387A-C40F-22F303A3A615}"/>
              </a:ext>
            </a:extLst>
          </p:cNvPr>
          <p:cNvSpPr/>
          <p:nvPr/>
        </p:nvSpPr>
        <p:spPr>
          <a:xfrm>
            <a:off x="256522" y="4629705"/>
            <a:ext cx="6198047" cy="340519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ИОМ по сервису </a:t>
            </a:r>
            <a:r>
              <a:rPr lang="en-US" sz="14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hivtest.kz</a:t>
            </a:r>
            <a:endParaRPr kumimoji="0" lang="ru-KZ" sz="1400" b="1" i="0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51396125"/>
              </p:ext>
            </p:extLst>
          </p:nvPr>
        </p:nvGraphicFramePr>
        <p:xfrm>
          <a:off x="6792407" y="1582862"/>
          <a:ext cx="4390983" cy="74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4024863540"/>
              </p:ext>
            </p:extLst>
          </p:nvPr>
        </p:nvGraphicFramePr>
        <p:xfrm>
          <a:off x="6792407" y="2150081"/>
          <a:ext cx="4390983" cy="74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728438740"/>
              </p:ext>
            </p:extLst>
          </p:nvPr>
        </p:nvGraphicFramePr>
        <p:xfrm>
          <a:off x="6792406" y="2717300"/>
          <a:ext cx="4390983" cy="74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340729243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A053F71-B7E2-46C7-8851-F26FE9CF18AD}" vid="{9DA6CA57-2A9D-4930-9D3B-1A6C28E5200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9879</TotalTime>
  <Words>2379</Words>
  <Application>Microsoft Office PowerPoint</Application>
  <PresentationFormat>Широкоэкранный</PresentationFormat>
  <Paragraphs>487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Aptos Narrow</vt:lpstr>
      <vt:lpstr>Arial</vt:lpstr>
      <vt:lpstr>Arial Narrow</vt:lpstr>
      <vt:lpstr>Calibri</vt:lpstr>
      <vt:lpstr>Calibri Light</vt:lpstr>
      <vt:lpstr>Tw Cen MT</vt:lpstr>
      <vt:lpstr>Wingdings</vt:lpstr>
      <vt:lpstr>Theme1</vt:lpstr>
      <vt:lpstr>  Итоги реализации гранта Глобального фонда  KAZ-H-RAC/3508 «Реализация устойчивых стратегических мер по сдерживанию эпидемии ВИЧ среди ключевых групп населения в Казахстане» за 2024 год</vt:lpstr>
      <vt:lpstr>Грант ГФ KAZ-H-RAC/3508 на 2024-2026 годы</vt:lpstr>
      <vt:lpstr>Бюджет гранта ГФ KAZ-H-RAC/3508 на 2024-2026 годы</vt:lpstr>
      <vt:lpstr>Закупки в рамках гранта ГФ </vt:lpstr>
      <vt:lpstr>Вклад Глобального фонда в реализацию  профилактических мероприятий среди КГН в 2024 г.</vt:lpstr>
      <vt:lpstr>Достижение программных индикаторов  НПО по работе с КГН за  5 мес. 2025 год</vt:lpstr>
      <vt:lpstr>Планы по достижению индикаторов среди трансгендерных людей (далее –ТГЛ)</vt:lpstr>
      <vt:lpstr>Профилактика ВИЧ через онлайн-инструменты</vt:lpstr>
      <vt:lpstr>Расширение тестирования на ВИЧ среди  ключевых групп населения</vt:lpstr>
      <vt:lpstr>Презентация PowerPoint</vt:lpstr>
      <vt:lpstr>Презентация PowerPoint</vt:lpstr>
      <vt:lpstr>Проблемы и пути решения реализации проекта по итогам 2024 года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Лолита Юрьевна</dc:creator>
  <cp:lastModifiedBy>Tatyana Davletgaliyeva</cp:lastModifiedBy>
  <cp:revision>374</cp:revision>
  <cp:lastPrinted>2025-06-03T13:36:37Z</cp:lastPrinted>
  <dcterms:created xsi:type="dcterms:W3CDTF">2024-01-22T06:49:39Z</dcterms:created>
  <dcterms:modified xsi:type="dcterms:W3CDTF">2025-06-05T03:51:26Z</dcterms:modified>
</cp:coreProperties>
</file>