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0"/>
  </p:notesMasterIdLst>
  <p:sldIdLst>
    <p:sldId id="348" r:id="rId3"/>
    <p:sldId id="1653" r:id="rId4"/>
    <p:sldId id="1652" r:id="rId5"/>
    <p:sldId id="1630" r:id="rId6"/>
    <p:sldId id="1628" r:id="rId7"/>
    <p:sldId id="1631" r:id="rId8"/>
    <p:sldId id="1632" r:id="rId9"/>
    <p:sldId id="1633" r:id="rId10"/>
    <p:sldId id="347" r:id="rId11"/>
    <p:sldId id="349" r:id="rId12"/>
    <p:sldId id="1637" r:id="rId13"/>
    <p:sldId id="1634" r:id="rId14"/>
    <p:sldId id="1641" r:id="rId15"/>
    <p:sldId id="1660" r:id="rId16"/>
    <p:sldId id="1655" r:id="rId17"/>
    <p:sldId id="1661" r:id="rId18"/>
    <p:sldId id="1662" r:id="rId19"/>
    <p:sldId id="1664" r:id="rId20"/>
    <p:sldId id="1665" r:id="rId21"/>
    <p:sldId id="1666" r:id="rId22"/>
    <p:sldId id="1642" r:id="rId23"/>
    <p:sldId id="1656" r:id="rId24"/>
    <p:sldId id="1667" r:id="rId25"/>
    <p:sldId id="1668" r:id="rId26"/>
    <p:sldId id="1669" r:id="rId27"/>
    <p:sldId id="1670" r:id="rId28"/>
    <p:sldId id="1671" r:id="rId29"/>
    <p:sldId id="1672" r:id="rId30"/>
    <p:sldId id="1673" r:id="rId31"/>
    <p:sldId id="1643" r:id="rId32"/>
    <p:sldId id="1674" r:id="rId33"/>
    <p:sldId id="1675" r:id="rId34"/>
    <p:sldId id="1657" r:id="rId35"/>
    <p:sldId id="1676" r:id="rId36"/>
    <p:sldId id="1677" r:id="rId37"/>
    <p:sldId id="1644" r:id="rId38"/>
    <p:sldId id="1646" r:id="rId39"/>
    <p:sldId id="1678" r:id="rId40"/>
    <p:sldId id="1679" r:id="rId41"/>
    <p:sldId id="1658" r:id="rId42"/>
    <p:sldId id="1680" r:id="rId43"/>
    <p:sldId id="1681" r:id="rId44"/>
    <p:sldId id="1683" r:id="rId45"/>
    <p:sldId id="1684" r:id="rId46"/>
    <p:sldId id="1685" r:id="rId47"/>
    <p:sldId id="1686" r:id="rId48"/>
    <p:sldId id="1687" r:id="rId49"/>
    <p:sldId id="1688" r:id="rId50"/>
    <p:sldId id="1689" r:id="rId51"/>
    <p:sldId id="1691" r:id="rId52"/>
    <p:sldId id="1692" r:id="rId53"/>
    <p:sldId id="1693" r:id="rId54"/>
    <p:sldId id="1694" r:id="rId55"/>
    <p:sldId id="1695" r:id="rId56"/>
    <p:sldId id="1698" r:id="rId57"/>
    <p:sldId id="1697" r:id="rId58"/>
    <p:sldId id="342" r:id="rId59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ED3216-2383-47A5-84C8-6B5F912B8730}" v="112" dt="2023-02-09T05:43:21.226"/>
    <p1510:client id="{75DB28A8-05AF-4D67-881E-2B1DB4DCD72F}" v="81" dt="2023-02-08T18:02:59.4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43" autoAdjust="0"/>
    <p:restoredTop sz="93792" autoAdjust="0"/>
  </p:normalViewPr>
  <p:slideViewPr>
    <p:cSldViewPr>
      <p:cViewPr varScale="1">
        <p:scale>
          <a:sx n="109" d="100"/>
          <a:sy n="109" d="100"/>
        </p:scale>
        <p:origin x="151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microsoft.com/office/2015/10/relationships/revisionInfo" Target="revisionInfo.xml"/><Relationship Id="rId5" Type="http://schemas.openxmlformats.org/officeDocument/2006/relationships/slide" Target="slides/slide3.xml"/><Relationship Id="rId61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65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KAZHANOVA, Aliya" userId="625a1076-7d08-415b-bcca-8202e4294f2d" providerId="ADAL" clId="{75DB28A8-05AF-4D67-881E-2B1DB4DCD72F}"/>
    <pc:docChg chg="custSel addSld delSld modSld">
      <pc:chgData name="BOKAZHANOVA, Aliya" userId="625a1076-7d08-415b-bcca-8202e4294f2d" providerId="ADAL" clId="{75DB28A8-05AF-4D67-881E-2B1DB4DCD72F}" dt="2023-02-08T18:04:04.401" v="805" actId="20577"/>
      <pc:docMkLst>
        <pc:docMk/>
      </pc:docMkLst>
      <pc:sldChg chg="modSp mod">
        <pc:chgData name="BOKAZHANOVA, Aliya" userId="625a1076-7d08-415b-bcca-8202e4294f2d" providerId="ADAL" clId="{75DB28A8-05AF-4D67-881E-2B1DB4DCD72F}" dt="2023-02-08T17:17:48.420" v="659" actId="255"/>
        <pc:sldMkLst>
          <pc:docMk/>
          <pc:sldMk cId="1071949267" sldId="342"/>
        </pc:sldMkLst>
        <pc:graphicFrameChg chg="mod">
          <ac:chgData name="BOKAZHANOVA, Aliya" userId="625a1076-7d08-415b-bcca-8202e4294f2d" providerId="ADAL" clId="{75DB28A8-05AF-4D67-881E-2B1DB4DCD72F}" dt="2023-02-08T17:17:48.420" v="659" actId="255"/>
          <ac:graphicFrameMkLst>
            <pc:docMk/>
            <pc:sldMk cId="1071949267" sldId="342"/>
            <ac:graphicFrameMk id="1028" creationId="{709E0AB3-8AB0-4CDC-8620-B4697DC9B884}"/>
          </ac:graphicFrameMkLst>
        </pc:graphicFrameChg>
      </pc:sldChg>
      <pc:sldChg chg="del">
        <pc:chgData name="BOKAZHANOVA, Aliya" userId="625a1076-7d08-415b-bcca-8202e4294f2d" providerId="ADAL" clId="{75DB28A8-05AF-4D67-881E-2B1DB4DCD72F}" dt="2023-02-08T16:52:10.044" v="32" actId="47"/>
        <pc:sldMkLst>
          <pc:docMk/>
          <pc:sldMk cId="67023675" sldId="346"/>
        </pc:sldMkLst>
      </pc:sldChg>
      <pc:sldChg chg="del">
        <pc:chgData name="BOKAZHANOVA, Aliya" userId="625a1076-7d08-415b-bcca-8202e4294f2d" providerId="ADAL" clId="{75DB28A8-05AF-4D67-881E-2B1DB4DCD72F}" dt="2023-02-08T16:51:10.065" v="0" actId="47"/>
        <pc:sldMkLst>
          <pc:docMk/>
          <pc:sldMk cId="2094969394" sldId="1626"/>
        </pc:sldMkLst>
      </pc:sldChg>
      <pc:sldChg chg="modSp mod">
        <pc:chgData name="BOKAZHANOVA, Aliya" userId="625a1076-7d08-415b-bcca-8202e4294f2d" providerId="ADAL" clId="{75DB28A8-05AF-4D67-881E-2B1DB4DCD72F}" dt="2023-02-08T16:51:51.795" v="31" actId="20577"/>
        <pc:sldMkLst>
          <pc:docMk/>
          <pc:sldMk cId="2966322264" sldId="1630"/>
        </pc:sldMkLst>
        <pc:spChg chg="mod">
          <ac:chgData name="BOKAZHANOVA, Aliya" userId="625a1076-7d08-415b-bcca-8202e4294f2d" providerId="ADAL" clId="{75DB28A8-05AF-4D67-881E-2B1DB4DCD72F}" dt="2023-02-08T16:51:51.795" v="31" actId="20577"/>
          <ac:spMkLst>
            <pc:docMk/>
            <pc:sldMk cId="2966322264" sldId="1630"/>
            <ac:spMk id="2" creationId="{F9592208-119C-6BBD-266C-59A69E36282F}"/>
          </ac:spMkLst>
        </pc:spChg>
      </pc:sldChg>
      <pc:sldChg chg="modSp mod">
        <pc:chgData name="BOKAZHANOVA, Aliya" userId="625a1076-7d08-415b-bcca-8202e4294f2d" providerId="ADAL" clId="{75DB28A8-05AF-4D67-881E-2B1DB4DCD72F}" dt="2023-02-08T16:52:29.144" v="49" actId="20577"/>
        <pc:sldMkLst>
          <pc:docMk/>
          <pc:sldMk cId="982453412" sldId="1633"/>
        </pc:sldMkLst>
        <pc:spChg chg="mod">
          <ac:chgData name="BOKAZHANOVA, Aliya" userId="625a1076-7d08-415b-bcca-8202e4294f2d" providerId="ADAL" clId="{75DB28A8-05AF-4D67-881E-2B1DB4DCD72F}" dt="2023-02-08T16:52:29.144" v="49" actId="20577"/>
          <ac:spMkLst>
            <pc:docMk/>
            <pc:sldMk cId="982453412" sldId="1633"/>
            <ac:spMk id="2" creationId="{9C50E2C3-7CF5-2109-0FA2-F180FA103A92}"/>
          </ac:spMkLst>
        </pc:spChg>
      </pc:sldChg>
      <pc:sldChg chg="modSp mod">
        <pc:chgData name="BOKAZHANOVA, Aliya" userId="625a1076-7d08-415b-bcca-8202e4294f2d" providerId="ADAL" clId="{75DB28A8-05AF-4D67-881E-2B1DB4DCD72F}" dt="2023-02-08T17:07:06.006" v="378" actId="207"/>
        <pc:sldMkLst>
          <pc:docMk/>
          <pc:sldMk cId="1853632964" sldId="1644"/>
        </pc:sldMkLst>
        <pc:graphicFrameChg chg="modGraphic">
          <ac:chgData name="BOKAZHANOVA, Aliya" userId="625a1076-7d08-415b-bcca-8202e4294f2d" providerId="ADAL" clId="{75DB28A8-05AF-4D67-881E-2B1DB4DCD72F}" dt="2023-02-08T17:07:06.006" v="378" actId="207"/>
          <ac:graphicFrameMkLst>
            <pc:docMk/>
            <pc:sldMk cId="1853632964" sldId="1644"/>
            <ac:graphicFrameMk id="5" creationId="{EB0B1895-BF15-06C4-C907-3E6EAB736A41}"/>
          </ac:graphicFrameMkLst>
        </pc:graphicFrameChg>
      </pc:sldChg>
      <pc:sldChg chg="modSp mod">
        <pc:chgData name="BOKAZHANOVA, Aliya" userId="625a1076-7d08-415b-bcca-8202e4294f2d" providerId="ADAL" clId="{75DB28A8-05AF-4D67-881E-2B1DB4DCD72F}" dt="2023-02-08T17:07:48.907" v="399" actId="207"/>
        <pc:sldMkLst>
          <pc:docMk/>
          <pc:sldMk cId="1195983524" sldId="1646"/>
        </pc:sldMkLst>
        <pc:graphicFrameChg chg="mod modGraphic">
          <ac:chgData name="BOKAZHANOVA, Aliya" userId="625a1076-7d08-415b-bcca-8202e4294f2d" providerId="ADAL" clId="{75DB28A8-05AF-4D67-881E-2B1DB4DCD72F}" dt="2023-02-08T17:07:48.907" v="399" actId="207"/>
          <ac:graphicFrameMkLst>
            <pc:docMk/>
            <pc:sldMk cId="1195983524" sldId="1646"/>
            <ac:graphicFrameMk id="5" creationId="{A68A3B9D-BFDC-CBAE-3FEE-4DBD7C6ADF64}"/>
          </ac:graphicFrameMkLst>
        </pc:graphicFrameChg>
      </pc:sldChg>
      <pc:sldChg chg="modSp mod">
        <pc:chgData name="BOKAZHANOVA, Aliya" userId="625a1076-7d08-415b-bcca-8202e4294f2d" providerId="ADAL" clId="{75DB28A8-05AF-4D67-881E-2B1DB4DCD72F}" dt="2023-02-08T16:56:07.061" v="110" actId="6549"/>
        <pc:sldMkLst>
          <pc:docMk/>
          <pc:sldMk cId="1411191874" sldId="1655"/>
        </pc:sldMkLst>
        <pc:spChg chg="mod">
          <ac:chgData name="BOKAZHANOVA, Aliya" userId="625a1076-7d08-415b-bcca-8202e4294f2d" providerId="ADAL" clId="{75DB28A8-05AF-4D67-881E-2B1DB4DCD72F}" dt="2023-02-08T16:56:07.061" v="110" actId="6549"/>
          <ac:spMkLst>
            <pc:docMk/>
            <pc:sldMk cId="1411191874" sldId="1655"/>
            <ac:spMk id="3" creationId="{DEA9D154-7B9A-68DB-8BB0-7C5C8C29B3E5}"/>
          </ac:spMkLst>
        </pc:spChg>
      </pc:sldChg>
      <pc:sldChg chg="modSp mod">
        <pc:chgData name="BOKAZHANOVA, Aliya" userId="625a1076-7d08-415b-bcca-8202e4294f2d" providerId="ADAL" clId="{75DB28A8-05AF-4D67-881E-2B1DB4DCD72F}" dt="2023-02-08T17:00:19.487" v="229" actId="27636"/>
        <pc:sldMkLst>
          <pc:docMk/>
          <pc:sldMk cId="2574910900" sldId="1656"/>
        </pc:sldMkLst>
        <pc:spChg chg="mod">
          <ac:chgData name="BOKAZHANOVA, Aliya" userId="625a1076-7d08-415b-bcca-8202e4294f2d" providerId="ADAL" clId="{75DB28A8-05AF-4D67-881E-2B1DB4DCD72F}" dt="2023-02-08T17:00:19.487" v="229" actId="27636"/>
          <ac:spMkLst>
            <pc:docMk/>
            <pc:sldMk cId="2574910900" sldId="1656"/>
            <ac:spMk id="3" creationId="{A951CC25-B8F1-9705-8628-D836E9D07388}"/>
          </ac:spMkLst>
        </pc:spChg>
      </pc:sldChg>
      <pc:sldChg chg="modSp mod">
        <pc:chgData name="BOKAZHANOVA, Aliya" userId="625a1076-7d08-415b-bcca-8202e4294f2d" providerId="ADAL" clId="{75DB28A8-05AF-4D67-881E-2B1DB4DCD72F}" dt="2023-02-08T17:05:21.517" v="333" actId="313"/>
        <pc:sldMkLst>
          <pc:docMk/>
          <pc:sldMk cId="3767965895" sldId="1657"/>
        </pc:sldMkLst>
        <pc:spChg chg="mod">
          <ac:chgData name="BOKAZHANOVA, Aliya" userId="625a1076-7d08-415b-bcca-8202e4294f2d" providerId="ADAL" clId="{75DB28A8-05AF-4D67-881E-2B1DB4DCD72F}" dt="2023-02-08T17:05:21.517" v="333" actId="313"/>
          <ac:spMkLst>
            <pc:docMk/>
            <pc:sldMk cId="3767965895" sldId="1657"/>
            <ac:spMk id="3" creationId="{89BC831F-A80F-D7C2-7440-80B2E437CA99}"/>
          </ac:spMkLst>
        </pc:spChg>
      </pc:sldChg>
      <pc:sldChg chg="modSp mod">
        <pc:chgData name="BOKAZHANOVA, Aliya" userId="625a1076-7d08-415b-bcca-8202e4294f2d" providerId="ADAL" clId="{75DB28A8-05AF-4D67-881E-2B1DB4DCD72F}" dt="2023-02-08T17:09:47.379" v="469" actId="14100"/>
        <pc:sldMkLst>
          <pc:docMk/>
          <pc:sldMk cId="687310395" sldId="1658"/>
        </pc:sldMkLst>
        <pc:spChg chg="mod">
          <ac:chgData name="BOKAZHANOVA, Aliya" userId="625a1076-7d08-415b-bcca-8202e4294f2d" providerId="ADAL" clId="{75DB28A8-05AF-4D67-881E-2B1DB4DCD72F}" dt="2023-02-08T17:09:45.068" v="468" actId="27636"/>
          <ac:spMkLst>
            <pc:docMk/>
            <pc:sldMk cId="687310395" sldId="1658"/>
            <ac:spMk id="2" creationId="{7C6077F0-40AE-E249-FA87-AACB6381C084}"/>
          </ac:spMkLst>
        </pc:spChg>
        <pc:spChg chg="mod">
          <ac:chgData name="BOKAZHANOVA, Aliya" userId="625a1076-7d08-415b-bcca-8202e4294f2d" providerId="ADAL" clId="{75DB28A8-05AF-4D67-881E-2B1DB4DCD72F}" dt="2023-02-08T17:09:47.379" v="469" actId="14100"/>
          <ac:spMkLst>
            <pc:docMk/>
            <pc:sldMk cId="687310395" sldId="1658"/>
            <ac:spMk id="3" creationId="{86DEF0B2-AA86-2DF5-95F7-A901F04CF541}"/>
          </ac:spMkLst>
        </pc:spChg>
      </pc:sldChg>
      <pc:sldChg chg="modSp mod">
        <pc:chgData name="BOKAZHANOVA, Aliya" userId="625a1076-7d08-415b-bcca-8202e4294f2d" providerId="ADAL" clId="{75DB28A8-05AF-4D67-881E-2B1DB4DCD72F}" dt="2023-02-08T16:55:22.055" v="90" actId="255"/>
        <pc:sldMkLst>
          <pc:docMk/>
          <pc:sldMk cId="605042469" sldId="1660"/>
        </pc:sldMkLst>
        <pc:spChg chg="mod">
          <ac:chgData name="BOKAZHANOVA, Aliya" userId="625a1076-7d08-415b-bcca-8202e4294f2d" providerId="ADAL" clId="{75DB28A8-05AF-4D67-881E-2B1DB4DCD72F}" dt="2023-02-08T16:55:22.055" v="90" actId="255"/>
          <ac:spMkLst>
            <pc:docMk/>
            <pc:sldMk cId="605042469" sldId="1660"/>
            <ac:spMk id="3" creationId="{6FCD2DC7-C0F7-CC83-2427-EF544E0D8C5F}"/>
          </ac:spMkLst>
        </pc:spChg>
      </pc:sldChg>
      <pc:sldChg chg="modSp mod">
        <pc:chgData name="BOKAZHANOVA, Aliya" userId="625a1076-7d08-415b-bcca-8202e4294f2d" providerId="ADAL" clId="{75DB28A8-05AF-4D67-881E-2B1DB4DCD72F}" dt="2023-02-08T16:56:32.103" v="135" actId="20577"/>
        <pc:sldMkLst>
          <pc:docMk/>
          <pc:sldMk cId="2662723702" sldId="1661"/>
        </pc:sldMkLst>
        <pc:spChg chg="mod">
          <ac:chgData name="BOKAZHANOVA, Aliya" userId="625a1076-7d08-415b-bcca-8202e4294f2d" providerId="ADAL" clId="{75DB28A8-05AF-4D67-881E-2B1DB4DCD72F}" dt="2023-02-08T16:56:32.103" v="135" actId="20577"/>
          <ac:spMkLst>
            <pc:docMk/>
            <pc:sldMk cId="2662723702" sldId="1661"/>
            <ac:spMk id="3" creationId="{445CB90F-5184-A3A8-B51F-45C1627126F2}"/>
          </ac:spMkLst>
        </pc:spChg>
      </pc:sldChg>
      <pc:sldChg chg="modSp mod">
        <pc:chgData name="BOKAZHANOVA, Aliya" userId="625a1076-7d08-415b-bcca-8202e4294f2d" providerId="ADAL" clId="{75DB28A8-05AF-4D67-881E-2B1DB4DCD72F}" dt="2023-02-08T16:57:11.997" v="149" actId="6549"/>
        <pc:sldMkLst>
          <pc:docMk/>
          <pc:sldMk cId="1114028694" sldId="1664"/>
        </pc:sldMkLst>
        <pc:spChg chg="mod">
          <ac:chgData name="BOKAZHANOVA, Aliya" userId="625a1076-7d08-415b-bcca-8202e4294f2d" providerId="ADAL" clId="{75DB28A8-05AF-4D67-881E-2B1DB4DCD72F}" dt="2023-02-08T16:57:11.997" v="149" actId="6549"/>
          <ac:spMkLst>
            <pc:docMk/>
            <pc:sldMk cId="1114028694" sldId="1664"/>
            <ac:spMk id="3" creationId="{121CB30B-6FA0-E7E9-D864-78AED834D266}"/>
          </ac:spMkLst>
        </pc:spChg>
      </pc:sldChg>
      <pc:sldChg chg="modSp mod">
        <pc:chgData name="BOKAZHANOVA, Aliya" userId="625a1076-7d08-415b-bcca-8202e4294f2d" providerId="ADAL" clId="{75DB28A8-05AF-4D67-881E-2B1DB4DCD72F}" dt="2023-02-08T17:01:18.506" v="255" actId="255"/>
        <pc:sldMkLst>
          <pc:docMk/>
          <pc:sldMk cId="1123464224" sldId="1667"/>
        </pc:sldMkLst>
        <pc:spChg chg="mod">
          <ac:chgData name="BOKAZHANOVA, Aliya" userId="625a1076-7d08-415b-bcca-8202e4294f2d" providerId="ADAL" clId="{75DB28A8-05AF-4D67-881E-2B1DB4DCD72F}" dt="2023-02-08T17:00:37.181" v="230" actId="255"/>
          <ac:spMkLst>
            <pc:docMk/>
            <pc:sldMk cId="1123464224" sldId="1667"/>
            <ac:spMk id="2" creationId="{86BEEFE5-FED5-14FF-4325-94E9E1A14F87}"/>
          </ac:spMkLst>
        </pc:spChg>
        <pc:spChg chg="mod">
          <ac:chgData name="BOKAZHANOVA, Aliya" userId="625a1076-7d08-415b-bcca-8202e4294f2d" providerId="ADAL" clId="{75DB28A8-05AF-4D67-881E-2B1DB4DCD72F}" dt="2023-02-08T17:01:18.506" v="255" actId="255"/>
          <ac:spMkLst>
            <pc:docMk/>
            <pc:sldMk cId="1123464224" sldId="1667"/>
            <ac:spMk id="3" creationId="{DEA9D154-7B9A-68DB-8BB0-7C5C8C29B3E5}"/>
          </ac:spMkLst>
        </pc:spChg>
      </pc:sldChg>
      <pc:sldChg chg="modSp mod">
        <pc:chgData name="BOKAZHANOVA, Aliya" userId="625a1076-7d08-415b-bcca-8202e4294f2d" providerId="ADAL" clId="{75DB28A8-05AF-4D67-881E-2B1DB4DCD72F}" dt="2023-02-08T17:02:19.098" v="272" actId="27636"/>
        <pc:sldMkLst>
          <pc:docMk/>
          <pc:sldMk cId="394391382" sldId="1670"/>
        </pc:sldMkLst>
        <pc:spChg chg="mod">
          <ac:chgData name="BOKAZHANOVA, Aliya" userId="625a1076-7d08-415b-bcca-8202e4294f2d" providerId="ADAL" clId="{75DB28A8-05AF-4D67-881E-2B1DB4DCD72F}" dt="2023-02-08T17:02:19.098" v="272" actId="27636"/>
          <ac:spMkLst>
            <pc:docMk/>
            <pc:sldMk cId="394391382" sldId="1670"/>
            <ac:spMk id="3" creationId="{67CC1FF9-3AF2-5487-7F2E-D3AC1D9A30A0}"/>
          </ac:spMkLst>
        </pc:spChg>
      </pc:sldChg>
      <pc:sldChg chg="modSp mod">
        <pc:chgData name="BOKAZHANOVA, Aliya" userId="625a1076-7d08-415b-bcca-8202e4294f2d" providerId="ADAL" clId="{75DB28A8-05AF-4D67-881E-2B1DB4DCD72F}" dt="2023-02-08T17:03:06.735" v="287" actId="6549"/>
        <pc:sldMkLst>
          <pc:docMk/>
          <pc:sldMk cId="1201374224" sldId="1672"/>
        </pc:sldMkLst>
        <pc:spChg chg="mod">
          <ac:chgData name="BOKAZHANOVA, Aliya" userId="625a1076-7d08-415b-bcca-8202e4294f2d" providerId="ADAL" clId="{75DB28A8-05AF-4D67-881E-2B1DB4DCD72F}" dt="2023-02-08T17:03:06.735" v="287" actId="6549"/>
          <ac:spMkLst>
            <pc:docMk/>
            <pc:sldMk cId="1201374224" sldId="1672"/>
            <ac:spMk id="3" creationId="{5050E56E-AC07-482D-3E90-E35FEF9C2722}"/>
          </ac:spMkLst>
        </pc:spChg>
      </pc:sldChg>
      <pc:sldChg chg="modSp mod">
        <pc:chgData name="BOKAZHANOVA, Aliya" userId="625a1076-7d08-415b-bcca-8202e4294f2d" providerId="ADAL" clId="{75DB28A8-05AF-4D67-881E-2B1DB4DCD72F}" dt="2023-02-08T17:03:54.847" v="301" actId="20577"/>
        <pc:sldMkLst>
          <pc:docMk/>
          <pc:sldMk cId="65513432" sldId="1673"/>
        </pc:sldMkLst>
        <pc:spChg chg="mod">
          <ac:chgData name="BOKAZHANOVA, Aliya" userId="625a1076-7d08-415b-bcca-8202e4294f2d" providerId="ADAL" clId="{75DB28A8-05AF-4D67-881E-2B1DB4DCD72F}" dt="2023-02-08T17:03:54.847" v="301" actId="20577"/>
          <ac:spMkLst>
            <pc:docMk/>
            <pc:sldMk cId="65513432" sldId="1673"/>
            <ac:spMk id="3" creationId="{65926662-EFEC-E14C-15A2-C08430BD8053}"/>
          </ac:spMkLst>
        </pc:spChg>
      </pc:sldChg>
      <pc:sldChg chg="modSp mod">
        <pc:chgData name="BOKAZHANOVA, Aliya" userId="625a1076-7d08-415b-bcca-8202e4294f2d" providerId="ADAL" clId="{75DB28A8-05AF-4D67-881E-2B1DB4DCD72F}" dt="2023-02-08T17:04:43.213" v="326" actId="255"/>
        <pc:sldMkLst>
          <pc:docMk/>
          <pc:sldMk cId="1539592043" sldId="1674"/>
        </pc:sldMkLst>
        <pc:spChg chg="mod">
          <ac:chgData name="BOKAZHANOVA, Aliya" userId="625a1076-7d08-415b-bcca-8202e4294f2d" providerId="ADAL" clId="{75DB28A8-05AF-4D67-881E-2B1DB4DCD72F}" dt="2023-02-08T17:04:43.213" v="326" actId="255"/>
          <ac:spMkLst>
            <pc:docMk/>
            <pc:sldMk cId="1539592043" sldId="1674"/>
            <ac:spMk id="3" creationId="{6FCD2DC7-C0F7-CC83-2427-EF544E0D8C5F}"/>
          </ac:spMkLst>
        </pc:spChg>
      </pc:sldChg>
      <pc:sldChg chg="modSp">
        <pc:chgData name="BOKAZHANOVA, Aliya" userId="625a1076-7d08-415b-bcca-8202e4294f2d" providerId="ADAL" clId="{75DB28A8-05AF-4D67-881E-2B1DB4DCD72F}" dt="2023-02-08T17:05:12.624" v="332" actId="20577"/>
        <pc:sldMkLst>
          <pc:docMk/>
          <pc:sldMk cId="3360193620" sldId="1675"/>
        </pc:sldMkLst>
        <pc:graphicFrameChg chg="mod">
          <ac:chgData name="BOKAZHANOVA, Aliya" userId="625a1076-7d08-415b-bcca-8202e4294f2d" providerId="ADAL" clId="{75DB28A8-05AF-4D67-881E-2B1DB4DCD72F}" dt="2023-02-08T17:05:12.624" v="332" actId="20577"/>
          <ac:graphicFrameMkLst>
            <pc:docMk/>
            <pc:sldMk cId="3360193620" sldId="1675"/>
            <ac:graphicFrameMk id="19" creationId="{ADAD2D50-BA43-2D04-9632-C06464233591}"/>
          </ac:graphicFrameMkLst>
        </pc:graphicFrameChg>
      </pc:sldChg>
      <pc:sldChg chg="modSp mod">
        <pc:chgData name="BOKAZHANOVA, Aliya" userId="625a1076-7d08-415b-bcca-8202e4294f2d" providerId="ADAL" clId="{75DB28A8-05AF-4D67-881E-2B1DB4DCD72F}" dt="2023-02-08T17:06:02.886" v="350" actId="27636"/>
        <pc:sldMkLst>
          <pc:docMk/>
          <pc:sldMk cId="2735704646" sldId="1676"/>
        </pc:sldMkLst>
        <pc:spChg chg="mod">
          <ac:chgData name="BOKAZHANOVA, Aliya" userId="625a1076-7d08-415b-bcca-8202e4294f2d" providerId="ADAL" clId="{75DB28A8-05AF-4D67-881E-2B1DB4DCD72F}" dt="2023-02-08T17:06:02.886" v="350" actId="27636"/>
          <ac:spMkLst>
            <pc:docMk/>
            <pc:sldMk cId="2735704646" sldId="1676"/>
            <ac:spMk id="3" creationId="{67CC1FF9-3AF2-5487-7F2E-D3AC1D9A30A0}"/>
          </ac:spMkLst>
        </pc:spChg>
      </pc:sldChg>
      <pc:sldChg chg="modSp mod">
        <pc:chgData name="BOKAZHANOVA, Aliya" userId="625a1076-7d08-415b-bcca-8202e4294f2d" providerId="ADAL" clId="{75DB28A8-05AF-4D67-881E-2B1DB4DCD72F}" dt="2023-02-08T17:06:40.313" v="372" actId="20577"/>
        <pc:sldMkLst>
          <pc:docMk/>
          <pc:sldMk cId="101257113" sldId="1677"/>
        </pc:sldMkLst>
        <pc:spChg chg="mod">
          <ac:chgData name="BOKAZHANOVA, Aliya" userId="625a1076-7d08-415b-bcca-8202e4294f2d" providerId="ADAL" clId="{75DB28A8-05AF-4D67-881E-2B1DB4DCD72F}" dt="2023-02-08T17:06:40.313" v="372" actId="20577"/>
          <ac:spMkLst>
            <pc:docMk/>
            <pc:sldMk cId="101257113" sldId="1677"/>
            <ac:spMk id="3" creationId="{F3485E30-D365-1E6C-9CDF-D2BB1406562C}"/>
          </ac:spMkLst>
        </pc:spChg>
      </pc:sldChg>
      <pc:sldChg chg="modSp mod">
        <pc:chgData name="BOKAZHANOVA, Aliya" userId="625a1076-7d08-415b-bcca-8202e4294f2d" providerId="ADAL" clId="{75DB28A8-05AF-4D67-881E-2B1DB4DCD72F}" dt="2023-02-08T17:07:55.947" v="403" actId="20577"/>
        <pc:sldMkLst>
          <pc:docMk/>
          <pc:sldMk cId="650667197" sldId="1678"/>
        </pc:sldMkLst>
        <pc:spChg chg="mod">
          <ac:chgData name="BOKAZHANOVA, Aliya" userId="625a1076-7d08-415b-bcca-8202e4294f2d" providerId="ADAL" clId="{75DB28A8-05AF-4D67-881E-2B1DB4DCD72F}" dt="2023-02-08T17:07:55.947" v="403" actId="20577"/>
          <ac:spMkLst>
            <pc:docMk/>
            <pc:sldMk cId="650667197" sldId="1678"/>
            <ac:spMk id="2" creationId="{49D2897F-2D90-AA58-9E2A-E1EB7F5948ED}"/>
          </ac:spMkLst>
        </pc:spChg>
      </pc:sldChg>
      <pc:sldChg chg="modSp mod">
        <pc:chgData name="BOKAZHANOVA, Aliya" userId="625a1076-7d08-415b-bcca-8202e4294f2d" providerId="ADAL" clId="{75DB28A8-05AF-4D67-881E-2B1DB4DCD72F}" dt="2023-02-08T17:08:48.910" v="415" actId="14100"/>
        <pc:sldMkLst>
          <pc:docMk/>
          <pc:sldMk cId="2659953877" sldId="1679"/>
        </pc:sldMkLst>
        <pc:spChg chg="mod">
          <ac:chgData name="BOKAZHANOVA, Aliya" userId="625a1076-7d08-415b-bcca-8202e4294f2d" providerId="ADAL" clId="{75DB28A8-05AF-4D67-881E-2B1DB4DCD72F}" dt="2023-02-08T17:08:28.769" v="412" actId="14100"/>
          <ac:spMkLst>
            <pc:docMk/>
            <pc:sldMk cId="2659953877" sldId="1679"/>
            <ac:spMk id="2" creationId="{49D2897F-2D90-AA58-9E2A-E1EB7F5948ED}"/>
          </ac:spMkLst>
        </pc:spChg>
        <pc:spChg chg="mod">
          <ac:chgData name="BOKAZHANOVA, Aliya" userId="625a1076-7d08-415b-bcca-8202e4294f2d" providerId="ADAL" clId="{75DB28A8-05AF-4D67-881E-2B1DB4DCD72F}" dt="2023-02-08T17:08:48.910" v="415" actId="14100"/>
          <ac:spMkLst>
            <pc:docMk/>
            <pc:sldMk cId="2659953877" sldId="1679"/>
            <ac:spMk id="25" creationId="{07BBF3DA-D2E1-4464-3C93-E13DE2C62314}"/>
          </ac:spMkLst>
        </pc:spChg>
      </pc:sldChg>
      <pc:sldChg chg="modSp">
        <pc:chgData name="BOKAZHANOVA, Aliya" userId="625a1076-7d08-415b-bcca-8202e4294f2d" providerId="ADAL" clId="{75DB28A8-05AF-4D67-881E-2B1DB4DCD72F}" dt="2023-02-08T17:10:13.736" v="472" actId="20577"/>
        <pc:sldMkLst>
          <pc:docMk/>
          <pc:sldMk cId="2077064122" sldId="1680"/>
        </pc:sldMkLst>
        <pc:graphicFrameChg chg="mod">
          <ac:chgData name="BOKAZHANOVA, Aliya" userId="625a1076-7d08-415b-bcca-8202e4294f2d" providerId="ADAL" clId="{75DB28A8-05AF-4D67-881E-2B1DB4DCD72F}" dt="2023-02-08T17:10:13.736" v="472" actId="20577"/>
          <ac:graphicFrameMkLst>
            <pc:docMk/>
            <pc:sldMk cId="2077064122" sldId="1680"/>
            <ac:graphicFrameMk id="5" creationId="{F4E84238-C606-D7B7-D8DC-CBF0A25DD120}"/>
          </ac:graphicFrameMkLst>
        </pc:graphicFrameChg>
      </pc:sldChg>
      <pc:sldChg chg="modSp mod">
        <pc:chgData name="BOKAZHANOVA, Aliya" userId="625a1076-7d08-415b-bcca-8202e4294f2d" providerId="ADAL" clId="{75DB28A8-05AF-4D67-881E-2B1DB4DCD72F}" dt="2023-02-08T17:10:54.597" v="482" actId="255"/>
        <pc:sldMkLst>
          <pc:docMk/>
          <pc:sldMk cId="1674411188" sldId="1681"/>
        </pc:sldMkLst>
        <pc:spChg chg="mod">
          <ac:chgData name="BOKAZHANOVA, Aliya" userId="625a1076-7d08-415b-bcca-8202e4294f2d" providerId="ADAL" clId="{75DB28A8-05AF-4D67-881E-2B1DB4DCD72F}" dt="2023-02-08T17:10:30.183" v="477" actId="20577"/>
          <ac:spMkLst>
            <pc:docMk/>
            <pc:sldMk cId="1674411188" sldId="1681"/>
            <ac:spMk id="2" creationId="{DEAC74EE-465D-43DB-DE17-954EDF3FD718}"/>
          </ac:spMkLst>
        </pc:spChg>
        <pc:spChg chg="mod">
          <ac:chgData name="BOKAZHANOVA, Aliya" userId="625a1076-7d08-415b-bcca-8202e4294f2d" providerId="ADAL" clId="{75DB28A8-05AF-4D67-881E-2B1DB4DCD72F}" dt="2023-02-08T17:10:54.597" v="482" actId="255"/>
          <ac:spMkLst>
            <pc:docMk/>
            <pc:sldMk cId="1674411188" sldId="1681"/>
            <ac:spMk id="3" creationId="{6FCD2DC7-C0F7-CC83-2427-EF544E0D8C5F}"/>
          </ac:spMkLst>
        </pc:spChg>
      </pc:sldChg>
      <pc:sldChg chg="modSp mod">
        <pc:chgData name="BOKAZHANOVA, Aliya" userId="625a1076-7d08-415b-bcca-8202e4294f2d" providerId="ADAL" clId="{75DB28A8-05AF-4D67-881E-2B1DB4DCD72F}" dt="2023-02-08T17:12:22.621" v="557" actId="20577"/>
        <pc:sldMkLst>
          <pc:docMk/>
          <pc:sldMk cId="943451860" sldId="1683"/>
        </pc:sldMkLst>
        <pc:spChg chg="mod">
          <ac:chgData name="BOKAZHANOVA, Aliya" userId="625a1076-7d08-415b-bcca-8202e4294f2d" providerId="ADAL" clId="{75DB28A8-05AF-4D67-881E-2B1DB4DCD72F}" dt="2023-02-08T17:12:22.621" v="557" actId="20577"/>
          <ac:spMkLst>
            <pc:docMk/>
            <pc:sldMk cId="943451860" sldId="1683"/>
            <ac:spMk id="3" creationId="{445CB90F-5184-A3A8-B51F-45C1627126F2}"/>
          </ac:spMkLst>
        </pc:spChg>
      </pc:sldChg>
      <pc:sldChg chg="modSp mod">
        <pc:chgData name="BOKAZHANOVA, Aliya" userId="625a1076-7d08-415b-bcca-8202e4294f2d" providerId="ADAL" clId="{75DB28A8-05AF-4D67-881E-2B1DB4DCD72F}" dt="2023-02-08T17:12:54.537" v="572" actId="20577"/>
        <pc:sldMkLst>
          <pc:docMk/>
          <pc:sldMk cId="2574682947" sldId="1684"/>
        </pc:sldMkLst>
        <pc:spChg chg="mod">
          <ac:chgData name="BOKAZHANOVA, Aliya" userId="625a1076-7d08-415b-bcca-8202e4294f2d" providerId="ADAL" clId="{75DB28A8-05AF-4D67-881E-2B1DB4DCD72F}" dt="2023-02-08T17:12:39.457" v="562" actId="20577"/>
          <ac:spMkLst>
            <pc:docMk/>
            <pc:sldMk cId="2574682947" sldId="1684"/>
            <ac:spMk id="2" creationId="{3879229F-4891-5E0C-F963-B641DD25E958}"/>
          </ac:spMkLst>
        </pc:spChg>
        <pc:spChg chg="mod">
          <ac:chgData name="BOKAZHANOVA, Aliya" userId="625a1076-7d08-415b-bcca-8202e4294f2d" providerId="ADAL" clId="{75DB28A8-05AF-4D67-881E-2B1DB4DCD72F}" dt="2023-02-08T17:12:54.537" v="572" actId="20577"/>
          <ac:spMkLst>
            <pc:docMk/>
            <pc:sldMk cId="2574682947" sldId="1684"/>
            <ac:spMk id="3" creationId="{89BC831F-A80F-D7C2-7440-80B2E437CA99}"/>
          </ac:spMkLst>
        </pc:spChg>
      </pc:sldChg>
      <pc:sldChg chg="modSp mod">
        <pc:chgData name="BOKAZHANOVA, Aliya" userId="625a1076-7d08-415b-bcca-8202e4294f2d" providerId="ADAL" clId="{75DB28A8-05AF-4D67-881E-2B1DB4DCD72F}" dt="2023-02-08T17:13:30.465" v="587" actId="20577"/>
        <pc:sldMkLst>
          <pc:docMk/>
          <pc:sldMk cId="2611193328" sldId="1685"/>
        </pc:sldMkLst>
        <pc:spChg chg="mod">
          <ac:chgData name="BOKAZHANOVA, Aliya" userId="625a1076-7d08-415b-bcca-8202e4294f2d" providerId="ADAL" clId="{75DB28A8-05AF-4D67-881E-2B1DB4DCD72F}" dt="2023-02-08T17:13:03.964" v="577" actId="20577"/>
          <ac:spMkLst>
            <pc:docMk/>
            <pc:sldMk cId="2611193328" sldId="1685"/>
            <ac:spMk id="2" creationId="{AE5EE736-42BB-737F-258B-B8702D9BCFA7}"/>
          </ac:spMkLst>
        </pc:spChg>
        <pc:spChg chg="mod">
          <ac:chgData name="BOKAZHANOVA, Aliya" userId="625a1076-7d08-415b-bcca-8202e4294f2d" providerId="ADAL" clId="{75DB28A8-05AF-4D67-881E-2B1DB4DCD72F}" dt="2023-02-08T17:13:30.465" v="587" actId="20577"/>
          <ac:spMkLst>
            <pc:docMk/>
            <pc:sldMk cId="2611193328" sldId="1685"/>
            <ac:spMk id="3" creationId="{67CC1FF9-3AF2-5487-7F2E-D3AC1D9A30A0}"/>
          </ac:spMkLst>
        </pc:spChg>
      </pc:sldChg>
      <pc:sldChg chg="modSp mod">
        <pc:chgData name="BOKAZHANOVA, Aliya" userId="625a1076-7d08-415b-bcca-8202e4294f2d" providerId="ADAL" clId="{75DB28A8-05AF-4D67-881E-2B1DB4DCD72F}" dt="2023-02-08T17:14:26.716" v="606"/>
        <pc:sldMkLst>
          <pc:docMk/>
          <pc:sldMk cId="3261541551" sldId="1687"/>
        </pc:sldMkLst>
        <pc:spChg chg="mod">
          <ac:chgData name="BOKAZHANOVA, Aliya" userId="625a1076-7d08-415b-bcca-8202e4294f2d" providerId="ADAL" clId="{75DB28A8-05AF-4D67-881E-2B1DB4DCD72F}" dt="2023-02-08T17:14:01.465" v="592" actId="20577"/>
          <ac:spMkLst>
            <pc:docMk/>
            <pc:sldMk cId="3261541551" sldId="1687"/>
            <ac:spMk id="2" creationId="{836A1DE7-7DF2-2C21-6DE6-8D78F5DA08D8}"/>
          </ac:spMkLst>
        </pc:spChg>
        <pc:graphicFrameChg chg="mod">
          <ac:chgData name="BOKAZHANOVA, Aliya" userId="625a1076-7d08-415b-bcca-8202e4294f2d" providerId="ADAL" clId="{75DB28A8-05AF-4D67-881E-2B1DB4DCD72F}" dt="2023-02-08T17:14:26.716" v="606"/>
          <ac:graphicFrameMkLst>
            <pc:docMk/>
            <pc:sldMk cId="3261541551" sldId="1687"/>
            <ac:graphicFrameMk id="5" creationId="{1F1BF76E-7E8C-E30C-4F2B-768E28C3B83B}"/>
          </ac:graphicFrameMkLst>
        </pc:graphicFrameChg>
      </pc:sldChg>
      <pc:sldChg chg="modSp mod">
        <pc:chgData name="BOKAZHANOVA, Aliya" userId="625a1076-7d08-415b-bcca-8202e4294f2d" providerId="ADAL" clId="{75DB28A8-05AF-4D67-881E-2B1DB4DCD72F}" dt="2023-02-08T17:15:23.199" v="620" actId="20577"/>
        <pc:sldMkLst>
          <pc:docMk/>
          <pc:sldMk cId="3587074511" sldId="1689"/>
        </pc:sldMkLst>
        <pc:spChg chg="mod">
          <ac:chgData name="BOKAZHANOVA, Aliya" userId="625a1076-7d08-415b-bcca-8202e4294f2d" providerId="ADAL" clId="{75DB28A8-05AF-4D67-881E-2B1DB4DCD72F}" dt="2023-02-08T17:15:23.199" v="620" actId="20577"/>
          <ac:spMkLst>
            <pc:docMk/>
            <pc:sldMk cId="3587074511" sldId="1689"/>
            <ac:spMk id="3" creationId="{4D546611-98AF-82CC-24EC-C7D276EB0A9C}"/>
          </ac:spMkLst>
        </pc:spChg>
      </pc:sldChg>
      <pc:sldChg chg="modSp">
        <pc:chgData name="BOKAZHANOVA, Aliya" userId="625a1076-7d08-415b-bcca-8202e4294f2d" providerId="ADAL" clId="{75DB28A8-05AF-4D67-881E-2B1DB4DCD72F}" dt="2023-02-08T17:16:07.443" v="621" actId="20577"/>
        <pc:sldMkLst>
          <pc:docMk/>
          <pc:sldMk cId="39130571" sldId="1694"/>
        </pc:sldMkLst>
        <pc:graphicFrameChg chg="mod">
          <ac:chgData name="BOKAZHANOVA, Aliya" userId="625a1076-7d08-415b-bcca-8202e4294f2d" providerId="ADAL" clId="{75DB28A8-05AF-4D67-881E-2B1DB4DCD72F}" dt="2023-02-08T17:16:07.443" v="621" actId="20577"/>
          <ac:graphicFrameMkLst>
            <pc:docMk/>
            <pc:sldMk cId="39130571" sldId="1694"/>
            <ac:graphicFrameMk id="5" creationId="{B6C08FAB-B151-600F-D3A6-B820740348C5}"/>
          </ac:graphicFrameMkLst>
        </pc:graphicFrameChg>
      </pc:sldChg>
      <pc:sldChg chg="modSp">
        <pc:chgData name="BOKAZHANOVA, Aliya" userId="625a1076-7d08-415b-bcca-8202e4294f2d" providerId="ADAL" clId="{75DB28A8-05AF-4D67-881E-2B1DB4DCD72F}" dt="2023-02-08T17:17:08.774" v="653"/>
        <pc:sldMkLst>
          <pc:docMk/>
          <pc:sldMk cId="210219274" sldId="1695"/>
        </pc:sldMkLst>
        <pc:graphicFrameChg chg="mod">
          <ac:chgData name="BOKAZHANOVA, Aliya" userId="625a1076-7d08-415b-bcca-8202e4294f2d" providerId="ADAL" clId="{75DB28A8-05AF-4D67-881E-2B1DB4DCD72F}" dt="2023-02-08T17:17:08.774" v="653"/>
          <ac:graphicFrameMkLst>
            <pc:docMk/>
            <pc:sldMk cId="210219274" sldId="1695"/>
            <ac:graphicFrameMk id="5" creationId="{B6C08FAB-B151-600F-D3A6-B820740348C5}"/>
          </ac:graphicFrameMkLst>
        </pc:graphicFrameChg>
      </pc:sldChg>
      <pc:sldChg chg="addSp delSp modSp new mod">
        <pc:chgData name="BOKAZHANOVA, Aliya" userId="625a1076-7d08-415b-bcca-8202e4294f2d" providerId="ADAL" clId="{75DB28A8-05AF-4D67-881E-2B1DB4DCD72F}" dt="2023-02-08T18:04:04.401" v="805" actId="20577"/>
        <pc:sldMkLst>
          <pc:docMk/>
          <pc:sldMk cId="1772160762" sldId="1698"/>
        </pc:sldMkLst>
        <pc:spChg chg="mod">
          <ac:chgData name="BOKAZHANOVA, Aliya" userId="625a1076-7d08-415b-bcca-8202e4294f2d" providerId="ADAL" clId="{75DB28A8-05AF-4D67-881E-2B1DB4DCD72F}" dt="2023-02-08T18:04:04.401" v="805" actId="20577"/>
          <ac:spMkLst>
            <pc:docMk/>
            <pc:sldMk cId="1772160762" sldId="1698"/>
            <ac:spMk id="2" creationId="{AFC3D00B-3095-473B-9A16-56EC0F96726D}"/>
          </ac:spMkLst>
        </pc:spChg>
        <pc:spChg chg="del">
          <ac:chgData name="BOKAZHANOVA, Aliya" userId="625a1076-7d08-415b-bcca-8202e4294f2d" providerId="ADAL" clId="{75DB28A8-05AF-4D67-881E-2B1DB4DCD72F}" dt="2023-02-08T18:02:19.234" v="661" actId="22"/>
          <ac:spMkLst>
            <pc:docMk/>
            <pc:sldMk cId="1772160762" sldId="1698"/>
            <ac:spMk id="3" creationId="{7F58CA2D-E51A-277E-DDA5-9E166EABDB07}"/>
          </ac:spMkLst>
        </pc:spChg>
        <pc:spChg chg="add mod">
          <ac:chgData name="BOKAZHANOVA, Aliya" userId="625a1076-7d08-415b-bcca-8202e4294f2d" providerId="ADAL" clId="{75DB28A8-05AF-4D67-881E-2B1DB4DCD72F}" dt="2023-02-08T18:02:59.388" v="669" actId="20577"/>
          <ac:spMkLst>
            <pc:docMk/>
            <pc:sldMk cId="1772160762" sldId="1698"/>
            <ac:spMk id="7" creationId="{14EF617B-AFB2-1293-212A-2E502C4D6733}"/>
          </ac:spMkLst>
        </pc:spChg>
        <pc:picChg chg="add mod ord">
          <ac:chgData name="BOKAZHANOVA, Aliya" userId="625a1076-7d08-415b-bcca-8202e4294f2d" providerId="ADAL" clId="{75DB28A8-05AF-4D67-881E-2B1DB4DCD72F}" dt="2023-02-08T18:02:19.234" v="661" actId="22"/>
          <ac:picMkLst>
            <pc:docMk/>
            <pc:sldMk cId="1772160762" sldId="1698"/>
            <ac:picMk id="5" creationId="{33AFEF28-8BAA-021A-8B53-86812325EFBF}"/>
          </ac:picMkLst>
        </pc:picChg>
      </pc:sldChg>
    </pc:docChg>
  </pc:docChgLst>
  <pc:docChgLst>
    <pc:chgData name="BOKAZHANOVA, Aliya" userId="625a1076-7d08-415b-bcca-8202e4294f2d" providerId="ADAL" clId="{3DED3216-2383-47A5-84C8-6B5F912B8730}"/>
    <pc:docChg chg="undo custSel addSld delSld modSld sldOrd">
      <pc:chgData name="BOKAZHANOVA, Aliya" userId="625a1076-7d08-415b-bcca-8202e4294f2d" providerId="ADAL" clId="{3DED3216-2383-47A5-84C8-6B5F912B8730}" dt="2023-02-09T06:00:07.654" v="640" actId="47"/>
      <pc:docMkLst>
        <pc:docMk/>
      </pc:docMkLst>
      <pc:sldChg chg="addSp modSp mod ord">
        <pc:chgData name="BOKAZHANOVA, Aliya" userId="625a1076-7d08-415b-bcca-8202e4294f2d" providerId="ADAL" clId="{3DED3216-2383-47A5-84C8-6B5F912B8730}" dt="2023-02-09T04:58:44.411" v="118" actId="20577"/>
        <pc:sldMkLst>
          <pc:docMk/>
          <pc:sldMk cId="2146745238" sldId="1637"/>
        </pc:sldMkLst>
        <pc:spChg chg="add mod">
          <ac:chgData name="BOKAZHANOVA, Aliya" userId="625a1076-7d08-415b-bcca-8202e4294f2d" providerId="ADAL" clId="{3DED3216-2383-47A5-84C8-6B5F912B8730}" dt="2023-02-09T04:58:02.081" v="104" actId="1076"/>
          <ac:spMkLst>
            <pc:docMk/>
            <pc:sldMk cId="2146745238" sldId="1637"/>
            <ac:spMk id="3" creationId="{2BA626AB-87C0-2448-EEEE-CBC36FBADB09}"/>
          </ac:spMkLst>
        </pc:spChg>
        <pc:graphicFrameChg chg="mod">
          <ac:chgData name="BOKAZHANOVA, Aliya" userId="625a1076-7d08-415b-bcca-8202e4294f2d" providerId="ADAL" clId="{3DED3216-2383-47A5-84C8-6B5F912B8730}" dt="2023-02-09T04:58:44.411" v="118" actId="20577"/>
          <ac:graphicFrameMkLst>
            <pc:docMk/>
            <pc:sldMk cId="2146745238" sldId="1637"/>
            <ac:graphicFrameMk id="19" creationId="{C6FF26A1-3209-5E32-8E63-31C884C09BBF}"/>
          </ac:graphicFrameMkLst>
        </pc:graphicFrameChg>
      </pc:sldChg>
      <pc:sldChg chg="modSp">
        <pc:chgData name="BOKAZHANOVA, Aliya" userId="625a1076-7d08-415b-bcca-8202e4294f2d" providerId="ADAL" clId="{3DED3216-2383-47A5-84C8-6B5F912B8730}" dt="2023-02-09T05:43:21.226" v="372" actId="20577"/>
        <pc:sldMkLst>
          <pc:docMk/>
          <pc:sldMk cId="1853632964" sldId="1644"/>
        </pc:sldMkLst>
        <pc:graphicFrameChg chg="mod">
          <ac:chgData name="BOKAZHANOVA, Aliya" userId="625a1076-7d08-415b-bcca-8202e4294f2d" providerId="ADAL" clId="{3DED3216-2383-47A5-84C8-6B5F912B8730}" dt="2023-02-09T05:43:21.226" v="372" actId="20577"/>
          <ac:graphicFrameMkLst>
            <pc:docMk/>
            <pc:sldMk cId="1853632964" sldId="1644"/>
            <ac:graphicFrameMk id="5" creationId="{EB0B1895-BF15-06C4-C907-3E6EAB736A41}"/>
          </ac:graphicFrameMkLst>
        </pc:graphicFrameChg>
      </pc:sldChg>
      <pc:sldChg chg="add del">
        <pc:chgData name="BOKAZHANOVA, Aliya" userId="625a1076-7d08-415b-bcca-8202e4294f2d" providerId="ADAL" clId="{3DED3216-2383-47A5-84C8-6B5F912B8730}" dt="2023-02-09T05:52:28.550" v="525" actId="47"/>
        <pc:sldMkLst>
          <pc:docMk/>
          <pc:sldMk cId="2883329833" sldId="1650"/>
        </pc:sldMkLst>
      </pc:sldChg>
      <pc:sldChg chg="modSp">
        <pc:chgData name="BOKAZHANOVA, Aliya" userId="625a1076-7d08-415b-bcca-8202e4294f2d" providerId="ADAL" clId="{3DED3216-2383-47A5-84C8-6B5F912B8730}" dt="2023-02-09T04:50:01.683" v="46" actId="20577"/>
        <pc:sldMkLst>
          <pc:docMk/>
          <pc:sldMk cId="3815714941" sldId="1652"/>
        </pc:sldMkLst>
        <pc:graphicFrameChg chg="mod">
          <ac:chgData name="BOKAZHANOVA, Aliya" userId="625a1076-7d08-415b-bcca-8202e4294f2d" providerId="ADAL" clId="{3DED3216-2383-47A5-84C8-6B5F912B8730}" dt="2023-02-09T04:50:01.683" v="46" actId="20577"/>
          <ac:graphicFrameMkLst>
            <pc:docMk/>
            <pc:sldMk cId="3815714941" sldId="1652"/>
            <ac:graphicFrameMk id="12" creationId="{BB2A0D15-9727-6BB8-F6E2-BF41AE5AF81C}"/>
          </ac:graphicFrameMkLst>
        </pc:graphicFrameChg>
      </pc:sldChg>
      <pc:sldChg chg="addSp delSp modSp mod setBg">
        <pc:chgData name="BOKAZHANOVA, Aliya" userId="625a1076-7d08-415b-bcca-8202e4294f2d" providerId="ADAL" clId="{3DED3216-2383-47A5-84C8-6B5F912B8730}" dt="2023-02-09T05:39:02.254" v="299" actId="14100"/>
        <pc:sldMkLst>
          <pc:docMk/>
          <pc:sldMk cId="2574910900" sldId="1656"/>
        </pc:sldMkLst>
        <pc:spChg chg="mod">
          <ac:chgData name="BOKAZHANOVA, Aliya" userId="625a1076-7d08-415b-bcca-8202e4294f2d" providerId="ADAL" clId="{3DED3216-2383-47A5-84C8-6B5F912B8730}" dt="2023-02-09T05:38:45.735" v="292" actId="255"/>
          <ac:spMkLst>
            <pc:docMk/>
            <pc:sldMk cId="2574910900" sldId="1656"/>
            <ac:spMk id="2" creationId="{21D57C61-FBED-8D80-099D-FA2BE1EE04FA}"/>
          </ac:spMkLst>
        </pc:spChg>
        <pc:spChg chg="mod">
          <ac:chgData name="BOKAZHANOVA, Aliya" userId="625a1076-7d08-415b-bcca-8202e4294f2d" providerId="ADAL" clId="{3DED3216-2383-47A5-84C8-6B5F912B8730}" dt="2023-02-09T05:39:02.254" v="299" actId="14100"/>
          <ac:spMkLst>
            <pc:docMk/>
            <pc:sldMk cId="2574910900" sldId="1656"/>
            <ac:spMk id="3" creationId="{A951CC25-B8F1-9705-8628-D836E9D07388}"/>
          </ac:spMkLst>
        </pc:spChg>
        <pc:spChg chg="add del">
          <ac:chgData name="BOKAZHANOVA, Aliya" userId="625a1076-7d08-415b-bcca-8202e4294f2d" providerId="ADAL" clId="{3DED3216-2383-47A5-84C8-6B5F912B8730}" dt="2023-02-09T05:38:33.110" v="290" actId="26606"/>
          <ac:spMkLst>
            <pc:docMk/>
            <pc:sldMk cId="2574910900" sldId="1656"/>
            <ac:spMk id="8" creationId="{C54A3646-77FE-4862-96CE-45260829B18F}"/>
          </ac:spMkLst>
        </pc:spChg>
        <pc:spChg chg="add del">
          <ac:chgData name="BOKAZHANOVA, Aliya" userId="625a1076-7d08-415b-bcca-8202e4294f2d" providerId="ADAL" clId="{3DED3216-2383-47A5-84C8-6B5F912B8730}" dt="2023-02-09T05:38:33.110" v="290" actId="26606"/>
          <ac:spMkLst>
            <pc:docMk/>
            <pc:sldMk cId="2574910900" sldId="1656"/>
            <ac:spMk id="33" creationId="{700D0C16-8549-4373-8B7C-3555082CEA0B}"/>
          </ac:spMkLst>
        </pc:spChg>
        <pc:spChg chg="add del">
          <ac:chgData name="BOKAZHANOVA, Aliya" userId="625a1076-7d08-415b-bcca-8202e4294f2d" providerId="ADAL" clId="{3DED3216-2383-47A5-84C8-6B5F912B8730}" dt="2023-02-09T05:38:33.110" v="290" actId="26606"/>
          <ac:spMkLst>
            <pc:docMk/>
            <pc:sldMk cId="2574910900" sldId="1656"/>
            <ac:spMk id="35" creationId="{C7341777-0F86-4E1E-A07F-2076F00D04EC}"/>
          </ac:spMkLst>
        </pc:spChg>
        <pc:spChg chg="add">
          <ac:chgData name="BOKAZHANOVA, Aliya" userId="625a1076-7d08-415b-bcca-8202e4294f2d" providerId="ADAL" clId="{3DED3216-2383-47A5-84C8-6B5F912B8730}" dt="2023-02-09T05:38:33.179" v="291" actId="26606"/>
          <ac:spMkLst>
            <pc:docMk/>
            <pc:sldMk cId="2574910900" sldId="1656"/>
            <ac:spMk id="37" creationId="{C9A36457-A5F4-4103-A443-02581C09185B}"/>
          </ac:spMkLst>
        </pc:spChg>
        <pc:spChg chg="add">
          <ac:chgData name="BOKAZHANOVA, Aliya" userId="625a1076-7d08-415b-bcca-8202e4294f2d" providerId="ADAL" clId="{3DED3216-2383-47A5-84C8-6B5F912B8730}" dt="2023-02-09T05:38:33.179" v="291" actId="26606"/>
          <ac:spMkLst>
            <pc:docMk/>
            <pc:sldMk cId="2574910900" sldId="1656"/>
            <ac:spMk id="38" creationId="{AA5CF486-D9E5-4A66-898A-F3D62B81B15E}"/>
          </ac:spMkLst>
        </pc:spChg>
        <pc:grpChg chg="add del">
          <ac:chgData name="BOKAZHANOVA, Aliya" userId="625a1076-7d08-415b-bcca-8202e4294f2d" providerId="ADAL" clId="{3DED3216-2383-47A5-84C8-6B5F912B8730}" dt="2023-02-09T05:38:33.110" v="290" actId="26606"/>
          <ac:grpSpMkLst>
            <pc:docMk/>
            <pc:sldMk cId="2574910900" sldId="1656"/>
            <ac:grpSpMk id="10" creationId="{3F6FA249-9C10-48B9-9F72-1F333D8A9486}"/>
          </ac:grpSpMkLst>
        </pc:grpChg>
      </pc:sldChg>
      <pc:sldChg chg="modSp mod">
        <pc:chgData name="BOKAZHANOVA, Aliya" userId="625a1076-7d08-415b-bcca-8202e4294f2d" providerId="ADAL" clId="{3DED3216-2383-47A5-84C8-6B5F912B8730}" dt="2023-02-09T05:31:51.081" v="209" actId="20577"/>
        <pc:sldMkLst>
          <pc:docMk/>
          <pc:sldMk cId="3767965895" sldId="1657"/>
        </pc:sldMkLst>
        <pc:spChg chg="mod">
          <ac:chgData name="BOKAZHANOVA, Aliya" userId="625a1076-7d08-415b-bcca-8202e4294f2d" providerId="ADAL" clId="{3DED3216-2383-47A5-84C8-6B5F912B8730}" dt="2023-02-09T05:31:51.081" v="209" actId="20577"/>
          <ac:spMkLst>
            <pc:docMk/>
            <pc:sldMk cId="3767965895" sldId="1657"/>
            <ac:spMk id="3" creationId="{89BC831F-A80F-D7C2-7440-80B2E437CA99}"/>
          </ac:spMkLst>
        </pc:spChg>
      </pc:sldChg>
      <pc:sldChg chg="modSp mod">
        <pc:chgData name="BOKAZHANOVA, Aliya" userId="625a1076-7d08-415b-bcca-8202e4294f2d" providerId="ADAL" clId="{3DED3216-2383-47A5-84C8-6B5F912B8730}" dt="2023-02-09T05:34:23.076" v="233" actId="20577"/>
        <pc:sldMkLst>
          <pc:docMk/>
          <pc:sldMk cId="605042469" sldId="1660"/>
        </pc:sldMkLst>
        <pc:spChg chg="mod">
          <ac:chgData name="BOKAZHANOVA, Aliya" userId="625a1076-7d08-415b-bcca-8202e4294f2d" providerId="ADAL" clId="{3DED3216-2383-47A5-84C8-6B5F912B8730}" dt="2023-02-09T05:34:23.076" v="233" actId="20577"/>
          <ac:spMkLst>
            <pc:docMk/>
            <pc:sldMk cId="605042469" sldId="1660"/>
            <ac:spMk id="3" creationId="{6FCD2DC7-C0F7-CC83-2427-EF544E0D8C5F}"/>
          </ac:spMkLst>
        </pc:spChg>
      </pc:sldChg>
      <pc:sldChg chg="addSp modSp mod setBg">
        <pc:chgData name="BOKAZHANOVA, Aliya" userId="625a1076-7d08-415b-bcca-8202e4294f2d" providerId="ADAL" clId="{3DED3216-2383-47A5-84C8-6B5F912B8730}" dt="2023-02-09T05:35:54.182" v="247" actId="255"/>
        <pc:sldMkLst>
          <pc:docMk/>
          <pc:sldMk cId="2662723702" sldId="1661"/>
        </pc:sldMkLst>
        <pc:spChg chg="mod">
          <ac:chgData name="BOKAZHANOVA, Aliya" userId="625a1076-7d08-415b-bcca-8202e4294f2d" providerId="ADAL" clId="{3DED3216-2383-47A5-84C8-6B5F912B8730}" dt="2023-02-09T05:35:54.182" v="247" actId="255"/>
          <ac:spMkLst>
            <pc:docMk/>
            <pc:sldMk cId="2662723702" sldId="1661"/>
            <ac:spMk id="2" creationId="{77A413EE-D1F6-02CA-AD89-D735881F2569}"/>
          </ac:spMkLst>
        </pc:spChg>
        <pc:spChg chg="mod">
          <ac:chgData name="BOKAZHANOVA, Aliya" userId="625a1076-7d08-415b-bcca-8202e4294f2d" providerId="ADAL" clId="{3DED3216-2383-47A5-84C8-6B5F912B8730}" dt="2023-02-09T05:35:45.237" v="245" actId="255"/>
          <ac:spMkLst>
            <pc:docMk/>
            <pc:sldMk cId="2662723702" sldId="1661"/>
            <ac:spMk id="3" creationId="{445CB90F-5184-A3A8-B51F-45C1627126F2}"/>
          </ac:spMkLst>
        </pc:spChg>
        <pc:spChg chg="add">
          <ac:chgData name="BOKAZHANOVA, Aliya" userId="625a1076-7d08-415b-bcca-8202e4294f2d" providerId="ADAL" clId="{3DED3216-2383-47A5-84C8-6B5F912B8730}" dt="2023-02-09T05:35:01.754" v="234" actId="26606"/>
          <ac:spMkLst>
            <pc:docMk/>
            <pc:sldMk cId="2662723702" sldId="1661"/>
            <ac:spMk id="10" creationId="{59A309A7-1751-4ABE-A3C1-EEC40366AD89}"/>
          </ac:spMkLst>
        </pc:spChg>
        <pc:spChg chg="add">
          <ac:chgData name="BOKAZHANOVA, Aliya" userId="625a1076-7d08-415b-bcca-8202e4294f2d" providerId="ADAL" clId="{3DED3216-2383-47A5-84C8-6B5F912B8730}" dt="2023-02-09T05:35:01.754" v="234" actId="26606"/>
          <ac:spMkLst>
            <pc:docMk/>
            <pc:sldMk cId="2662723702" sldId="1661"/>
            <ac:spMk id="12" creationId="{967D8EB6-EAE1-4F9C-B398-83321E287204}"/>
          </ac:spMkLst>
        </pc:spChg>
        <pc:picChg chg="add">
          <ac:chgData name="BOKAZHANOVA, Aliya" userId="625a1076-7d08-415b-bcca-8202e4294f2d" providerId="ADAL" clId="{3DED3216-2383-47A5-84C8-6B5F912B8730}" dt="2023-02-09T05:35:01.754" v="234" actId="26606"/>
          <ac:picMkLst>
            <pc:docMk/>
            <pc:sldMk cId="2662723702" sldId="1661"/>
            <ac:picMk id="7" creationId="{A79EEE04-19B2-BF36-C3C4-3F43134476B3}"/>
          </ac:picMkLst>
        </pc:picChg>
      </pc:sldChg>
      <pc:sldChg chg="modSp mod">
        <pc:chgData name="BOKAZHANOVA, Aliya" userId="625a1076-7d08-415b-bcca-8202e4294f2d" providerId="ADAL" clId="{3DED3216-2383-47A5-84C8-6B5F912B8730}" dt="2023-02-09T05:36:28.354" v="274" actId="313"/>
        <pc:sldMkLst>
          <pc:docMk/>
          <pc:sldMk cId="858663562" sldId="1662"/>
        </pc:sldMkLst>
        <pc:spChg chg="mod">
          <ac:chgData name="BOKAZHANOVA, Aliya" userId="625a1076-7d08-415b-bcca-8202e4294f2d" providerId="ADAL" clId="{3DED3216-2383-47A5-84C8-6B5F912B8730}" dt="2023-02-09T05:36:28.354" v="274" actId="313"/>
          <ac:spMkLst>
            <pc:docMk/>
            <pc:sldMk cId="858663562" sldId="1662"/>
            <ac:spMk id="3" creationId="{822C7CA9-8A13-707B-F834-FDD3C9F444C1}"/>
          </ac:spMkLst>
        </pc:spChg>
      </pc:sldChg>
      <pc:sldChg chg="addSp delSp modSp mod setBg">
        <pc:chgData name="BOKAZHANOVA, Aliya" userId="625a1076-7d08-415b-bcca-8202e4294f2d" providerId="ADAL" clId="{3DED3216-2383-47A5-84C8-6B5F912B8730}" dt="2023-02-09T05:37:36.699" v="288" actId="255"/>
        <pc:sldMkLst>
          <pc:docMk/>
          <pc:sldMk cId="1114028694" sldId="1664"/>
        </pc:sldMkLst>
        <pc:spChg chg="mod">
          <ac:chgData name="BOKAZHANOVA, Aliya" userId="625a1076-7d08-415b-bcca-8202e4294f2d" providerId="ADAL" clId="{3DED3216-2383-47A5-84C8-6B5F912B8730}" dt="2023-02-09T05:37:16.160" v="281" actId="255"/>
          <ac:spMkLst>
            <pc:docMk/>
            <pc:sldMk cId="1114028694" sldId="1664"/>
            <ac:spMk id="2" creationId="{EDB7F028-2064-A908-5581-36DD83C9C9CA}"/>
          </ac:spMkLst>
        </pc:spChg>
        <pc:spChg chg="mod">
          <ac:chgData name="BOKAZHANOVA, Aliya" userId="625a1076-7d08-415b-bcca-8202e4294f2d" providerId="ADAL" clId="{3DED3216-2383-47A5-84C8-6B5F912B8730}" dt="2023-02-09T05:37:36.699" v="288" actId="255"/>
          <ac:spMkLst>
            <pc:docMk/>
            <pc:sldMk cId="1114028694" sldId="1664"/>
            <ac:spMk id="3" creationId="{121CB30B-6FA0-E7E9-D864-78AED834D266}"/>
          </ac:spMkLst>
        </pc:spChg>
        <pc:spChg chg="add del">
          <ac:chgData name="BOKAZHANOVA, Aliya" userId="625a1076-7d08-415b-bcca-8202e4294f2d" providerId="ADAL" clId="{3DED3216-2383-47A5-84C8-6B5F912B8730}" dt="2023-02-09T05:36:59.259" v="276" actId="26606"/>
          <ac:spMkLst>
            <pc:docMk/>
            <pc:sldMk cId="1114028694" sldId="1664"/>
            <ac:spMk id="8" creationId="{EB624538-1646-4CD1-8CF5-3E16FEC92BE4}"/>
          </ac:spMkLst>
        </pc:spChg>
        <pc:spChg chg="add del">
          <ac:chgData name="BOKAZHANOVA, Aliya" userId="625a1076-7d08-415b-bcca-8202e4294f2d" providerId="ADAL" clId="{3DED3216-2383-47A5-84C8-6B5F912B8730}" dt="2023-02-09T05:36:59.259" v="276" actId="26606"/>
          <ac:spMkLst>
            <pc:docMk/>
            <pc:sldMk cId="1114028694" sldId="1664"/>
            <ac:spMk id="10" creationId="{DEE3B951-F984-47EC-942F-69696DEF6BB9}"/>
          </ac:spMkLst>
        </pc:spChg>
        <pc:spChg chg="add del">
          <ac:chgData name="BOKAZHANOVA, Aliya" userId="625a1076-7d08-415b-bcca-8202e4294f2d" providerId="ADAL" clId="{3DED3216-2383-47A5-84C8-6B5F912B8730}" dt="2023-02-09T05:36:59.259" v="276" actId="26606"/>
          <ac:spMkLst>
            <pc:docMk/>
            <pc:sldMk cId="1114028694" sldId="1664"/>
            <ac:spMk id="12" creationId="{050DC754-9F28-479D-9254-8682A40A5308}"/>
          </ac:spMkLst>
        </pc:spChg>
        <pc:grpChg chg="add">
          <ac:chgData name="BOKAZHANOVA, Aliya" userId="625a1076-7d08-415b-bcca-8202e4294f2d" providerId="ADAL" clId="{3DED3216-2383-47A5-84C8-6B5F912B8730}" dt="2023-02-09T05:36:59.259" v="277" actId="26606"/>
          <ac:grpSpMkLst>
            <pc:docMk/>
            <pc:sldMk cId="1114028694" sldId="1664"/>
            <ac:grpSpMk id="30" creationId="{84860832-27F3-4D30-9288-7521D2491514}"/>
          </ac:grpSpMkLst>
        </pc:grpChg>
        <pc:cxnChg chg="add del">
          <ac:chgData name="BOKAZHANOVA, Aliya" userId="625a1076-7d08-415b-bcca-8202e4294f2d" providerId="ADAL" clId="{3DED3216-2383-47A5-84C8-6B5F912B8730}" dt="2023-02-09T05:36:59.259" v="276" actId="26606"/>
          <ac:cxnSpMkLst>
            <pc:docMk/>
            <pc:sldMk cId="1114028694" sldId="1664"/>
            <ac:cxnSpMk id="14" creationId="{7D2050F0-C6F7-4036-9312-F896A7566206}"/>
          </ac:cxnSpMkLst>
        </pc:cxnChg>
        <pc:cxnChg chg="add del">
          <ac:chgData name="BOKAZHANOVA, Aliya" userId="625a1076-7d08-415b-bcca-8202e4294f2d" providerId="ADAL" clId="{3DED3216-2383-47A5-84C8-6B5F912B8730}" dt="2023-02-09T05:36:59.259" v="276" actId="26606"/>
          <ac:cxnSpMkLst>
            <pc:docMk/>
            <pc:sldMk cId="1114028694" sldId="1664"/>
            <ac:cxnSpMk id="16" creationId="{451839ED-002B-41FA-9522-C59A437DDD0A}"/>
          </ac:cxnSpMkLst>
        </pc:cxnChg>
      </pc:sldChg>
      <pc:sldChg chg="modSp mod">
        <pc:chgData name="BOKAZHANOVA, Aliya" userId="625a1076-7d08-415b-bcca-8202e4294f2d" providerId="ADAL" clId="{3DED3216-2383-47A5-84C8-6B5F912B8730}" dt="2023-02-09T05:00:12.442" v="125" actId="20577"/>
        <pc:sldMkLst>
          <pc:docMk/>
          <pc:sldMk cId="3618010096" sldId="1666"/>
        </pc:sldMkLst>
        <pc:spChg chg="mod">
          <ac:chgData name="BOKAZHANOVA, Aliya" userId="625a1076-7d08-415b-bcca-8202e4294f2d" providerId="ADAL" clId="{3DED3216-2383-47A5-84C8-6B5F912B8730}" dt="2023-02-09T05:00:12.442" v="125" actId="20577"/>
          <ac:spMkLst>
            <pc:docMk/>
            <pc:sldMk cId="3618010096" sldId="1666"/>
            <ac:spMk id="3" creationId="{A4C43721-9809-9304-D0D8-92737B9E1051}"/>
          </ac:spMkLst>
        </pc:spChg>
      </pc:sldChg>
      <pc:sldChg chg="modSp mod">
        <pc:chgData name="BOKAZHANOVA, Aliya" userId="625a1076-7d08-415b-bcca-8202e4294f2d" providerId="ADAL" clId="{3DED3216-2383-47A5-84C8-6B5F912B8730}" dt="2023-02-09T05:39:31.057" v="300" actId="6549"/>
        <pc:sldMkLst>
          <pc:docMk/>
          <pc:sldMk cId="2381044294" sldId="1668"/>
        </pc:sldMkLst>
        <pc:spChg chg="mod">
          <ac:chgData name="BOKAZHANOVA, Aliya" userId="625a1076-7d08-415b-bcca-8202e4294f2d" providerId="ADAL" clId="{3DED3216-2383-47A5-84C8-6B5F912B8730}" dt="2023-02-09T05:39:31.057" v="300" actId="6549"/>
          <ac:spMkLst>
            <pc:docMk/>
            <pc:sldMk cId="2381044294" sldId="1668"/>
            <ac:spMk id="3" creationId="{445CB90F-5184-A3A8-B51F-45C1627126F2}"/>
          </ac:spMkLst>
        </pc:spChg>
      </pc:sldChg>
      <pc:sldChg chg="modSp mod">
        <pc:chgData name="BOKAZHANOVA, Aliya" userId="625a1076-7d08-415b-bcca-8202e4294f2d" providerId="ADAL" clId="{3DED3216-2383-47A5-84C8-6B5F912B8730}" dt="2023-02-09T05:40:44.115" v="344" actId="27636"/>
        <pc:sldMkLst>
          <pc:docMk/>
          <pc:sldMk cId="429410430" sldId="1671"/>
        </pc:sldMkLst>
        <pc:spChg chg="mod">
          <ac:chgData name="BOKAZHANOVA, Aliya" userId="625a1076-7d08-415b-bcca-8202e4294f2d" providerId="ADAL" clId="{3DED3216-2383-47A5-84C8-6B5F912B8730}" dt="2023-02-09T05:40:44.115" v="344" actId="27636"/>
          <ac:spMkLst>
            <pc:docMk/>
            <pc:sldMk cId="429410430" sldId="1671"/>
            <ac:spMk id="3" creationId="{67CC1FF9-3AF2-5487-7F2E-D3AC1D9A30A0}"/>
          </ac:spMkLst>
        </pc:spChg>
      </pc:sldChg>
      <pc:sldChg chg="modSp mod">
        <pc:chgData name="BOKAZHANOVA, Aliya" userId="625a1076-7d08-415b-bcca-8202e4294f2d" providerId="ADAL" clId="{3DED3216-2383-47A5-84C8-6B5F912B8730}" dt="2023-02-09T05:03:05.729" v="159" actId="207"/>
        <pc:sldMkLst>
          <pc:docMk/>
          <pc:sldMk cId="1201374224" sldId="1672"/>
        </pc:sldMkLst>
        <pc:spChg chg="mod">
          <ac:chgData name="BOKAZHANOVA, Aliya" userId="625a1076-7d08-415b-bcca-8202e4294f2d" providerId="ADAL" clId="{3DED3216-2383-47A5-84C8-6B5F912B8730}" dt="2023-02-09T05:03:05.729" v="159" actId="207"/>
          <ac:spMkLst>
            <pc:docMk/>
            <pc:sldMk cId="1201374224" sldId="1672"/>
            <ac:spMk id="3" creationId="{5050E56E-AC07-482D-3E90-E35FEF9C2722}"/>
          </ac:spMkLst>
        </pc:spChg>
      </pc:sldChg>
      <pc:sldChg chg="addSp delSp modSp mod">
        <pc:chgData name="BOKAZHANOVA, Aliya" userId="625a1076-7d08-415b-bcca-8202e4294f2d" providerId="ADAL" clId="{3DED3216-2383-47A5-84C8-6B5F912B8730}" dt="2023-02-09T05:41:36.494" v="367" actId="26606"/>
        <pc:sldMkLst>
          <pc:docMk/>
          <pc:sldMk cId="65513432" sldId="1673"/>
        </pc:sldMkLst>
        <pc:spChg chg="del mod">
          <ac:chgData name="BOKAZHANOVA, Aliya" userId="625a1076-7d08-415b-bcca-8202e4294f2d" providerId="ADAL" clId="{3DED3216-2383-47A5-84C8-6B5F912B8730}" dt="2023-02-09T05:41:36.494" v="367" actId="26606"/>
          <ac:spMkLst>
            <pc:docMk/>
            <pc:sldMk cId="65513432" sldId="1673"/>
            <ac:spMk id="3" creationId="{65926662-EFEC-E14C-15A2-C08430BD8053}"/>
          </ac:spMkLst>
        </pc:spChg>
        <pc:graphicFrameChg chg="add">
          <ac:chgData name="BOKAZHANOVA, Aliya" userId="625a1076-7d08-415b-bcca-8202e4294f2d" providerId="ADAL" clId="{3DED3216-2383-47A5-84C8-6B5F912B8730}" dt="2023-02-09T05:41:36.494" v="367" actId="26606"/>
          <ac:graphicFrameMkLst>
            <pc:docMk/>
            <pc:sldMk cId="65513432" sldId="1673"/>
            <ac:graphicFrameMk id="5" creationId="{71EE3996-02FA-5F6C-B923-60487C360FE4}"/>
          </ac:graphicFrameMkLst>
        </pc:graphicFrameChg>
      </pc:sldChg>
      <pc:sldChg chg="modSp">
        <pc:chgData name="BOKAZHANOVA, Aliya" userId="625a1076-7d08-415b-bcca-8202e4294f2d" providerId="ADAL" clId="{3DED3216-2383-47A5-84C8-6B5F912B8730}" dt="2023-02-09T05:30:32.691" v="163" actId="255"/>
        <pc:sldMkLst>
          <pc:docMk/>
          <pc:sldMk cId="3360193620" sldId="1675"/>
        </pc:sldMkLst>
        <pc:graphicFrameChg chg="mod">
          <ac:chgData name="BOKAZHANOVA, Aliya" userId="625a1076-7d08-415b-bcca-8202e4294f2d" providerId="ADAL" clId="{3DED3216-2383-47A5-84C8-6B5F912B8730}" dt="2023-02-09T05:30:32.691" v="163" actId="255"/>
          <ac:graphicFrameMkLst>
            <pc:docMk/>
            <pc:sldMk cId="3360193620" sldId="1675"/>
            <ac:graphicFrameMk id="19" creationId="{ADAD2D50-BA43-2D04-9632-C06464233591}"/>
          </ac:graphicFrameMkLst>
        </pc:graphicFrameChg>
      </pc:sldChg>
      <pc:sldChg chg="modSp mod">
        <pc:chgData name="BOKAZHANOVA, Aliya" userId="625a1076-7d08-415b-bcca-8202e4294f2d" providerId="ADAL" clId="{3DED3216-2383-47A5-84C8-6B5F912B8730}" dt="2023-02-09T05:42:33.220" v="368" actId="6549"/>
        <pc:sldMkLst>
          <pc:docMk/>
          <pc:sldMk cId="2735704646" sldId="1676"/>
        </pc:sldMkLst>
        <pc:spChg chg="mod">
          <ac:chgData name="BOKAZHANOVA, Aliya" userId="625a1076-7d08-415b-bcca-8202e4294f2d" providerId="ADAL" clId="{3DED3216-2383-47A5-84C8-6B5F912B8730}" dt="2023-02-09T05:42:33.220" v="368" actId="6549"/>
          <ac:spMkLst>
            <pc:docMk/>
            <pc:sldMk cId="2735704646" sldId="1676"/>
            <ac:spMk id="3" creationId="{67CC1FF9-3AF2-5487-7F2E-D3AC1D9A30A0}"/>
          </ac:spMkLst>
        </pc:spChg>
      </pc:sldChg>
      <pc:sldChg chg="modSp mod">
        <pc:chgData name="BOKAZHANOVA, Aliya" userId="625a1076-7d08-415b-bcca-8202e4294f2d" providerId="ADAL" clId="{3DED3216-2383-47A5-84C8-6B5F912B8730}" dt="2023-02-09T05:42:42.039" v="369" actId="207"/>
        <pc:sldMkLst>
          <pc:docMk/>
          <pc:sldMk cId="101257113" sldId="1677"/>
        </pc:sldMkLst>
        <pc:spChg chg="mod">
          <ac:chgData name="BOKAZHANOVA, Aliya" userId="625a1076-7d08-415b-bcca-8202e4294f2d" providerId="ADAL" clId="{3DED3216-2383-47A5-84C8-6B5F912B8730}" dt="2023-02-09T05:42:42.039" v="369" actId="207"/>
          <ac:spMkLst>
            <pc:docMk/>
            <pc:sldMk cId="101257113" sldId="1677"/>
            <ac:spMk id="3" creationId="{F3485E30-D365-1E6C-9CDF-D2BB1406562C}"/>
          </ac:spMkLst>
        </pc:spChg>
      </pc:sldChg>
      <pc:sldChg chg="modSp mod">
        <pc:chgData name="BOKAZHANOVA, Aliya" userId="625a1076-7d08-415b-bcca-8202e4294f2d" providerId="ADAL" clId="{3DED3216-2383-47A5-84C8-6B5F912B8730}" dt="2023-02-09T05:44:09.897" v="374" actId="6549"/>
        <pc:sldMkLst>
          <pc:docMk/>
          <pc:sldMk cId="1674411188" sldId="1681"/>
        </pc:sldMkLst>
        <pc:spChg chg="mod">
          <ac:chgData name="BOKAZHANOVA, Aliya" userId="625a1076-7d08-415b-bcca-8202e4294f2d" providerId="ADAL" clId="{3DED3216-2383-47A5-84C8-6B5F912B8730}" dt="2023-02-09T05:44:09.897" v="374" actId="6549"/>
          <ac:spMkLst>
            <pc:docMk/>
            <pc:sldMk cId="1674411188" sldId="1681"/>
            <ac:spMk id="2" creationId="{DEAC74EE-465D-43DB-DE17-954EDF3FD718}"/>
          </ac:spMkLst>
        </pc:spChg>
      </pc:sldChg>
      <pc:sldChg chg="addSp delSp modSp mod setBg">
        <pc:chgData name="BOKAZHANOVA, Aliya" userId="625a1076-7d08-415b-bcca-8202e4294f2d" providerId="ADAL" clId="{3DED3216-2383-47A5-84C8-6B5F912B8730}" dt="2023-02-09T05:44:58.438" v="387" actId="26606"/>
        <pc:sldMkLst>
          <pc:docMk/>
          <pc:sldMk cId="943451860" sldId="1683"/>
        </pc:sldMkLst>
        <pc:spChg chg="mod">
          <ac:chgData name="BOKAZHANOVA, Aliya" userId="625a1076-7d08-415b-bcca-8202e4294f2d" providerId="ADAL" clId="{3DED3216-2383-47A5-84C8-6B5F912B8730}" dt="2023-02-09T05:44:58.418" v="386" actId="26606"/>
          <ac:spMkLst>
            <pc:docMk/>
            <pc:sldMk cId="943451860" sldId="1683"/>
            <ac:spMk id="2" creationId="{77A413EE-D1F6-02CA-AD89-D735881F2569}"/>
          </ac:spMkLst>
        </pc:spChg>
        <pc:spChg chg="del mod">
          <ac:chgData name="BOKAZHANOVA, Aliya" userId="625a1076-7d08-415b-bcca-8202e4294f2d" providerId="ADAL" clId="{3DED3216-2383-47A5-84C8-6B5F912B8730}" dt="2023-02-09T05:44:58.438" v="387" actId="26606"/>
          <ac:spMkLst>
            <pc:docMk/>
            <pc:sldMk cId="943451860" sldId="1683"/>
            <ac:spMk id="3" creationId="{445CB90F-5184-A3A8-B51F-45C1627126F2}"/>
          </ac:spMkLst>
        </pc:spChg>
        <pc:spChg chg="add del">
          <ac:chgData name="BOKAZHANOVA, Aliya" userId="625a1076-7d08-415b-bcca-8202e4294f2d" providerId="ADAL" clId="{3DED3216-2383-47A5-84C8-6B5F912B8730}" dt="2023-02-09T05:44:58.418" v="386" actId="26606"/>
          <ac:spMkLst>
            <pc:docMk/>
            <pc:sldMk cId="943451860" sldId="1683"/>
            <ac:spMk id="10" creationId="{7FF47CB7-972F-479F-A36D-9E72D26EC8DA}"/>
          </ac:spMkLst>
        </pc:spChg>
        <pc:spChg chg="add del">
          <ac:chgData name="BOKAZHANOVA, Aliya" userId="625a1076-7d08-415b-bcca-8202e4294f2d" providerId="ADAL" clId="{3DED3216-2383-47A5-84C8-6B5F912B8730}" dt="2023-02-09T05:44:58.418" v="386" actId="26606"/>
          <ac:spMkLst>
            <pc:docMk/>
            <pc:sldMk cId="943451860" sldId="1683"/>
            <ac:spMk id="12" creationId="{0D153B68-5844-490D-8E67-F616D6D721CA}"/>
          </ac:spMkLst>
        </pc:spChg>
        <pc:spChg chg="add del">
          <ac:chgData name="BOKAZHANOVA, Aliya" userId="625a1076-7d08-415b-bcca-8202e4294f2d" providerId="ADAL" clId="{3DED3216-2383-47A5-84C8-6B5F912B8730}" dt="2023-02-09T05:44:58.418" v="386" actId="26606"/>
          <ac:spMkLst>
            <pc:docMk/>
            <pc:sldMk cId="943451860" sldId="1683"/>
            <ac:spMk id="14" creationId="{9A0D773F-7A7D-4DBB-9DEA-86BB8B8F4BC8}"/>
          </ac:spMkLst>
        </pc:spChg>
        <pc:graphicFrameChg chg="add">
          <ac:chgData name="BOKAZHANOVA, Aliya" userId="625a1076-7d08-415b-bcca-8202e4294f2d" providerId="ADAL" clId="{3DED3216-2383-47A5-84C8-6B5F912B8730}" dt="2023-02-09T05:44:58.438" v="387" actId="26606"/>
          <ac:graphicFrameMkLst>
            <pc:docMk/>
            <pc:sldMk cId="943451860" sldId="1683"/>
            <ac:graphicFrameMk id="5" creationId="{EAA1EAB4-AC13-5979-9855-19652DACA223}"/>
          </ac:graphicFrameMkLst>
        </pc:graphicFrameChg>
        <pc:picChg chg="add del">
          <ac:chgData name="BOKAZHANOVA, Aliya" userId="625a1076-7d08-415b-bcca-8202e4294f2d" providerId="ADAL" clId="{3DED3216-2383-47A5-84C8-6B5F912B8730}" dt="2023-02-09T05:44:58.418" v="386" actId="26606"/>
          <ac:picMkLst>
            <pc:docMk/>
            <pc:sldMk cId="943451860" sldId="1683"/>
            <ac:picMk id="7" creationId="{554937AA-B741-5067-D236-1BA83A6CEF21}"/>
          </ac:picMkLst>
        </pc:picChg>
      </pc:sldChg>
      <pc:sldChg chg="modSp mod">
        <pc:chgData name="BOKAZHANOVA, Aliya" userId="625a1076-7d08-415b-bcca-8202e4294f2d" providerId="ADAL" clId="{3DED3216-2383-47A5-84C8-6B5F912B8730}" dt="2023-02-09T05:45:29.187" v="389" actId="27636"/>
        <pc:sldMkLst>
          <pc:docMk/>
          <pc:sldMk cId="2574682947" sldId="1684"/>
        </pc:sldMkLst>
        <pc:spChg chg="mod">
          <ac:chgData name="BOKAZHANOVA, Aliya" userId="625a1076-7d08-415b-bcca-8202e4294f2d" providerId="ADAL" clId="{3DED3216-2383-47A5-84C8-6B5F912B8730}" dt="2023-02-09T05:45:29.187" v="389" actId="27636"/>
          <ac:spMkLst>
            <pc:docMk/>
            <pc:sldMk cId="2574682947" sldId="1684"/>
            <ac:spMk id="3" creationId="{89BC831F-A80F-D7C2-7440-80B2E437CA99}"/>
          </ac:spMkLst>
        </pc:spChg>
      </pc:sldChg>
      <pc:sldChg chg="modSp mod">
        <pc:chgData name="BOKAZHANOVA, Aliya" userId="625a1076-7d08-415b-bcca-8202e4294f2d" providerId="ADAL" clId="{3DED3216-2383-47A5-84C8-6B5F912B8730}" dt="2023-02-09T05:45:46.639" v="390" actId="207"/>
        <pc:sldMkLst>
          <pc:docMk/>
          <pc:sldMk cId="2611193328" sldId="1685"/>
        </pc:sldMkLst>
        <pc:spChg chg="mod">
          <ac:chgData name="BOKAZHANOVA, Aliya" userId="625a1076-7d08-415b-bcca-8202e4294f2d" providerId="ADAL" clId="{3DED3216-2383-47A5-84C8-6B5F912B8730}" dt="2023-02-09T05:45:46.639" v="390" actId="207"/>
          <ac:spMkLst>
            <pc:docMk/>
            <pc:sldMk cId="2611193328" sldId="1685"/>
            <ac:spMk id="3" creationId="{67CC1FF9-3AF2-5487-7F2E-D3AC1D9A30A0}"/>
          </ac:spMkLst>
        </pc:spChg>
      </pc:sldChg>
      <pc:sldChg chg="addSp modSp mod setBg">
        <pc:chgData name="BOKAZHANOVA, Aliya" userId="625a1076-7d08-415b-bcca-8202e4294f2d" providerId="ADAL" clId="{3DED3216-2383-47A5-84C8-6B5F912B8730}" dt="2023-02-09T05:47:58.412" v="427" actId="255"/>
        <pc:sldMkLst>
          <pc:docMk/>
          <pc:sldMk cId="590249819" sldId="1686"/>
        </pc:sldMkLst>
        <pc:spChg chg="mod">
          <ac:chgData name="BOKAZHANOVA, Aliya" userId="625a1076-7d08-415b-bcca-8202e4294f2d" providerId="ADAL" clId="{3DED3216-2383-47A5-84C8-6B5F912B8730}" dt="2023-02-09T05:47:41.433" v="422" actId="26606"/>
          <ac:spMkLst>
            <pc:docMk/>
            <pc:sldMk cId="590249819" sldId="1686"/>
            <ac:spMk id="2" creationId="{AE5EE736-42BB-737F-258B-B8702D9BCFA7}"/>
          </ac:spMkLst>
        </pc:spChg>
        <pc:spChg chg="mod">
          <ac:chgData name="BOKAZHANOVA, Aliya" userId="625a1076-7d08-415b-bcca-8202e4294f2d" providerId="ADAL" clId="{3DED3216-2383-47A5-84C8-6B5F912B8730}" dt="2023-02-09T05:47:58.412" v="427" actId="255"/>
          <ac:spMkLst>
            <pc:docMk/>
            <pc:sldMk cId="590249819" sldId="1686"/>
            <ac:spMk id="3" creationId="{67CC1FF9-3AF2-5487-7F2E-D3AC1D9A30A0}"/>
          </ac:spMkLst>
        </pc:spChg>
        <pc:spChg chg="add">
          <ac:chgData name="BOKAZHANOVA, Aliya" userId="625a1076-7d08-415b-bcca-8202e4294f2d" providerId="ADAL" clId="{3DED3216-2383-47A5-84C8-6B5F912B8730}" dt="2023-02-09T05:47:41.433" v="422" actId="26606"/>
          <ac:spMkLst>
            <pc:docMk/>
            <pc:sldMk cId="590249819" sldId="1686"/>
            <ac:spMk id="8" creationId="{DAF1966E-FD40-4A4A-B61B-C4DF7FA05F06}"/>
          </ac:spMkLst>
        </pc:spChg>
        <pc:spChg chg="add">
          <ac:chgData name="BOKAZHANOVA, Aliya" userId="625a1076-7d08-415b-bcca-8202e4294f2d" providerId="ADAL" clId="{3DED3216-2383-47A5-84C8-6B5F912B8730}" dt="2023-02-09T05:47:41.433" v="422" actId="26606"/>
          <ac:spMkLst>
            <pc:docMk/>
            <pc:sldMk cId="590249819" sldId="1686"/>
            <ac:spMk id="10" creationId="{047BFA19-D45E-416B-A404-7AF2F3F27017}"/>
          </ac:spMkLst>
        </pc:spChg>
        <pc:spChg chg="add">
          <ac:chgData name="BOKAZHANOVA, Aliya" userId="625a1076-7d08-415b-bcca-8202e4294f2d" providerId="ADAL" clId="{3DED3216-2383-47A5-84C8-6B5F912B8730}" dt="2023-02-09T05:47:41.433" v="422" actId="26606"/>
          <ac:spMkLst>
            <pc:docMk/>
            <pc:sldMk cId="590249819" sldId="1686"/>
            <ac:spMk id="12" creationId="{8E0105E7-23DB-4CF2-8258-FF47C7620F6E}"/>
          </ac:spMkLst>
        </pc:spChg>
        <pc:spChg chg="add">
          <ac:chgData name="BOKAZHANOVA, Aliya" userId="625a1076-7d08-415b-bcca-8202e4294f2d" providerId="ADAL" clId="{3DED3216-2383-47A5-84C8-6B5F912B8730}" dt="2023-02-09T05:47:41.433" v="422" actId="26606"/>
          <ac:spMkLst>
            <pc:docMk/>
            <pc:sldMk cId="590249819" sldId="1686"/>
            <ac:spMk id="14" creationId="{074B4F7D-14B2-478B-8BF5-01E4E0C5D263}"/>
          </ac:spMkLst>
        </pc:spChg>
      </pc:sldChg>
      <pc:sldChg chg="modSp mod">
        <pc:chgData name="BOKAZHANOVA, Aliya" userId="625a1076-7d08-415b-bcca-8202e4294f2d" providerId="ADAL" clId="{3DED3216-2383-47A5-84C8-6B5F912B8730}" dt="2023-02-09T05:52:23.631" v="523" actId="6549"/>
        <pc:sldMkLst>
          <pc:docMk/>
          <pc:sldMk cId="1772160762" sldId="1698"/>
        </pc:sldMkLst>
        <pc:spChg chg="mod">
          <ac:chgData name="BOKAZHANOVA, Aliya" userId="625a1076-7d08-415b-bcca-8202e4294f2d" providerId="ADAL" clId="{3DED3216-2383-47A5-84C8-6B5F912B8730}" dt="2023-02-09T05:52:23.631" v="523" actId="6549"/>
          <ac:spMkLst>
            <pc:docMk/>
            <pc:sldMk cId="1772160762" sldId="1698"/>
            <ac:spMk id="2" creationId="{AFC3D00B-3095-473B-9A16-56EC0F96726D}"/>
          </ac:spMkLst>
        </pc:spChg>
      </pc:sldChg>
      <pc:sldChg chg="modSp new del mod">
        <pc:chgData name="BOKAZHANOVA, Aliya" userId="625a1076-7d08-415b-bcca-8202e4294f2d" providerId="ADAL" clId="{3DED3216-2383-47A5-84C8-6B5F912B8730}" dt="2023-02-09T05:49:40.971" v="430" actId="47"/>
        <pc:sldMkLst>
          <pc:docMk/>
          <pc:sldMk cId="2684620353" sldId="1699"/>
        </pc:sldMkLst>
        <pc:spChg chg="mod">
          <ac:chgData name="BOKAZHANOVA, Aliya" userId="625a1076-7d08-415b-bcca-8202e4294f2d" providerId="ADAL" clId="{3DED3216-2383-47A5-84C8-6B5F912B8730}" dt="2023-02-09T05:49:29.821" v="429"/>
          <ac:spMkLst>
            <pc:docMk/>
            <pc:sldMk cId="2684620353" sldId="1699"/>
            <ac:spMk id="3" creationId="{E26194C7-5480-BF2B-90E1-399C7FEBE1A5}"/>
          </ac:spMkLst>
        </pc:spChg>
      </pc:sldChg>
      <pc:sldChg chg="modSp new del mod">
        <pc:chgData name="BOKAZHANOVA, Aliya" userId="625a1076-7d08-415b-bcca-8202e4294f2d" providerId="ADAL" clId="{3DED3216-2383-47A5-84C8-6B5F912B8730}" dt="2023-02-09T06:00:07.654" v="640" actId="47"/>
        <pc:sldMkLst>
          <pc:docMk/>
          <pc:sldMk cId="2876306967" sldId="1699"/>
        </pc:sldMkLst>
        <pc:spChg chg="mod">
          <ac:chgData name="BOKAZHANOVA, Aliya" userId="625a1076-7d08-415b-bcca-8202e4294f2d" providerId="ADAL" clId="{3DED3216-2383-47A5-84C8-6B5F912B8730}" dt="2023-02-09T05:57:24.861" v="566" actId="255"/>
          <ac:spMkLst>
            <pc:docMk/>
            <pc:sldMk cId="2876306967" sldId="1699"/>
            <ac:spMk id="2" creationId="{1F9BE291-2EC4-2279-F2AD-AB52FB66F1B8}"/>
          </ac:spMkLst>
        </pc:spChg>
        <pc:spChg chg="mod">
          <ac:chgData name="BOKAZHANOVA, Aliya" userId="625a1076-7d08-415b-bcca-8202e4294f2d" providerId="ADAL" clId="{3DED3216-2383-47A5-84C8-6B5F912B8730}" dt="2023-02-09T05:58:17.910" v="639" actId="20577"/>
          <ac:spMkLst>
            <pc:docMk/>
            <pc:sldMk cId="2876306967" sldId="1699"/>
            <ac:spMk id="3" creationId="{7ADDD800-B012-205A-2AC5-5BFF491D7B63}"/>
          </ac:spMkLst>
        </pc:spChg>
      </pc:sldChg>
      <pc:sldChg chg="modSp new add del mod">
        <pc:chgData name="BOKAZHANOVA, Aliya" userId="625a1076-7d08-415b-bcca-8202e4294f2d" providerId="ADAL" clId="{3DED3216-2383-47A5-84C8-6B5F912B8730}" dt="2023-02-09T05:52:26.373" v="524" actId="47"/>
        <pc:sldMkLst>
          <pc:docMk/>
          <pc:sldMk cId="2945723884" sldId="1699"/>
        </pc:sldMkLst>
        <pc:spChg chg="mod">
          <ac:chgData name="BOKAZHANOVA, Aliya" userId="625a1076-7d08-415b-bcca-8202e4294f2d" providerId="ADAL" clId="{3DED3216-2383-47A5-84C8-6B5F912B8730}" dt="2023-02-09T05:51:51.137" v="517" actId="948"/>
          <ac:spMkLst>
            <pc:docMk/>
            <pc:sldMk cId="2945723884" sldId="1699"/>
            <ac:spMk id="3" creationId="{7C7B7DFD-78A5-20B9-FCFB-FD09B739FCD1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ata24.xml.rels><?xml version="1.0" encoding="UTF-8" standalone="yes"?>
<Relationships xmlns="http://schemas.openxmlformats.org/package/2006/relationships"><Relationship Id="rId1" Type="http://schemas.openxmlformats.org/officeDocument/2006/relationships/hyperlink" Target="mailto:bokazhanovaa@unaids.org" TargetMode="Externa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diagrams/_rels/drawing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rawing24.xml.rels><?xml version="1.0" encoding="UTF-8" standalone="yes"?>
<Relationships xmlns="http://schemas.openxmlformats.org/package/2006/relationships"><Relationship Id="rId1" Type="http://schemas.openxmlformats.org/officeDocument/2006/relationships/hyperlink" Target="mailto:bokazhanovaa@unaids.org" TargetMode="External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DB3C26-17B2-4D8A-9B64-ACC76AE9EDB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C76F26-A12A-489B-8021-1858B14D8FF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2800" dirty="0"/>
            <a:t>Определены международные консультанты для написания заявки (программная часть – Татьяна </a:t>
          </a:r>
          <a:r>
            <a:rPr lang="ru-RU" sz="2800" dirty="0" err="1"/>
            <a:t>Дешко</a:t>
          </a:r>
          <a:r>
            <a:rPr lang="ru-RU" sz="2800" dirty="0"/>
            <a:t>; бюджет –Катерина Бойко);</a:t>
          </a:r>
          <a:endParaRPr lang="en-US" sz="2800" dirty="0"/>
        </a:p>
      </dgm:t>
    </dgm:pt>
    <dgm:pt modelId="{9A35392C-7AA2-47B5-A7B7-8A28020C35E4}" type="parTrans" cxnId="{8ED53FCC-9180-4B27-B810-1D5877F70A96}">
      <dgm:prSet/>
      <dgm:spPr/>
      <dgm:t>
        <a:bodyPr/>
        <a:lstStyle/>
        <a:p>
          <a:endParaRPr lang="en-US"/>
        </a:p>
      </dgm:t>
    </dgm:pt>
    <dgm:pt modelId="{8054E36E-18E5-46D2-931B-6A43C49DCFBD}" type="sibTrans" cxnId="{8ED53FCC-9180-4B27-B810-1D5877F70A96}">
      <dgm:prSet/>
      <dgm:spPr/>
      <dgm:t>
        <a:bodyPr/>
        <a:lstStyle/>
        <a:p>
          <a:endParaRPr lang="en-US"/>
        </a:p>
      </dgm:t>
    </dgm:pt>
    <dgm:pt modelId="{34309C41-4306-4B07-9A50-F8E1D00F3FB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2800" dirty="0"/>
            <a:t>Определены </a:t>
          </a:r>
          <a:r>
            <a:rPr lang="ru-RU" sz="2800" dirty="0" err="1"/>
            <a:t>фасилитаторы</a:t>
          </a:r>
          <a:r>
            <a:rPr lang="ru-RU" sz="2800" dirty="0"/>
            <a:t> для страновых диалогов (Геннадий Рощупкин, </a:t>
          </a:r>
          <a:r>
            <a:rPr lang="ru-RU" sz="2800" dirty="0" err="1"/>
            <a:t>Айсулуу</a:t>
          </a:r>
          <a:r>
            <a:rPr lang="ru-RU" sz="2800" dirty="0"/>
            <a:t> </a:t>
          </a:r>
          <a:r>
            <a:rPr lang="ru-RU" sz="2800" dirty="0" err="1"/>
            <a:t>Болотбаева</a:t>
          </a:r>
          <a:r>
            <a:rPr lang="ru-RU" sz="2500" dirty="0"/>
            <a:t>) </a:t>
          </a:r>
          <a:endParaRPr lang="en-US" sz="2500" dirty="0"/>
        </a:p>
      </dgm:t>
    </dgm:pt>
    <dgm:pt modelId="{221738AA-A3EA-489E-B82B-624F13F837F8}" type="parTrans" cxnId="{538DC05A-F69B-4EF1-88B5-5E469BB91CA3}">
      <dgm:prSet/>
      <dgm:spPr/>
      <dgm:t>
        <a:bodyPr/>
        <a:lstStyle/>
        <a:p>
          <a:endParaRPr lang="en-US"/>
        </a:p>
      </dgm:t>
    </dgm:pt>
    <dgm:pt modelId="{BF5E5453-F6C1-49CF-B55F-B03CC6AD48C1}" type="sibTrans" cxnId="{538DC05A-F69B-4EF1-88B5-5E469BB91CA3}">
      <dgm:prSet/>
      <dgm:spPr/>
      <dgm:t>
        <a:bodyPr/>
        <a:lstStyle/>
        <a:p>
          <a:endParaRPr lang="en-US"/>
        </a:p>
      </dgm:t>
    </dgm:pt>
    <dgm:pt modelId="{CF76CDAC-20D0-41A8-B427-C9974C5B15F4}" type="pres">
      <dgm:prSet presAssocID="{E9DB3C26-17B2-4D8A-9B64-ACC76AE9EDBD}" presName="root" presStyleCnt="0">
        <dgm:presLayoutVars>
          <dgm:dir/>
          <dgm:resizeHandles val="exact"/>
        </dgm:presLayoutVars>
      </dgm:prSet>
      <dgm:spPr/>
    </dgm:pt>
    <dgm:pt modelId="{452B9E52-EF03-4AAD-B1C3-4EEA0F46A874}" type="pres">
      <dgm:prSet presAssocID="{4BC76F26-A12A-489B-8021-1858B14D8FF1}" presName="compNode" presStyleCnt="0"/>
      <dgm:spPr/>
    </dgm:pt>
    <dgm:pt modelId="{29DFACD2-3A30-4C9B-BBE4-49F1EE6C3079}" type="pres">
      <dgm:prSet presAssocID="{4BC76F26-A12A-489B-8021-1858B14D8FF1}" presName="bgRect" presStyleLbl="bgShp" presStyleIdx="0" presStyleCnt="2"/>
      <dgm:spPr/>
    </dgm:pt>
    <dgm:pt modelId="{A09E2A8F-B612-4E4D-A72D-E82C22659EC3}" type="pres">
      <dgm:prSet presAssocID="{4BC76F26-A12A-489B-8021-1858B14D8FF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Вопросы"/>
        </a:ext>
      </dgm:extLst>
    </dgm:pt>
    <dgm:pt modelId="{0FAE293C-0555-41AC-8B28-D3FF017272FD}" type="pres">
      <dgm:prSet presAssocID="{4BC76F26-A12A-489B-8021-1858B14D8FF1}" presName="spaceRect" presStyleCnt="0"/>
      <dgm:spPr/>
    </dgm:pt>
    <dgm:pt modelId="{8371A8FB-E4D9-42B0-B1F8-C99C6A3E12CA}" type="pres">
      <dgm:prSet presAssocID="{4BC76F26-A12A-489B-8021-1858B14D8FF1}" presName="parTx" presStyleLbl="revTx" presStyleIdx="0" presStyleCnt="2" custScaleX="118195">
        <dgm:presLayoutVars>
          <dgm:chMax val="0"/>
          <dgm:chPref val="0"/>
        </dgm:presLayoutVars>
      </dgm:prSet>
      <dgm:spPr/>
    </dgm:pt>
    <dgm:pt modelId="{AD23AE84-0D80-4C84-AD5B-0CA336FFF1FF}" type="pres">
      <dgm:prSet presAssocID="{8054E36E-18E5-46D2-931B-6A43C49DCFBD}" presName="sibTrans" presStyleCnt="0"/>
      <dgm:spPr/>
    </dgm:pt>
    <dgm:pt modelId="{6260CEA1-489B-4D84-9D57-13E7B4326119}" type="pres">
      <dgm:prSet presAssocID="{34309C41-4306-4B07-9A50-F8E1D00F3FBC}" presName="compNode" presStyleCnt="0"/>
      <dgm:spPr/>
    </dgm:pt>
    <dgm:pt modelId="{8AE106B1-CA4A-4D08-A757-F476208C934C}" type="pres">
      <dgm:prSet presAssocID="{34309C41-4306-4B07-9A50-F8E1D00F3FBC}" presName="bgRect" presStyleLbl="bgShp" presStyleIdx="1" presStyleCnt="2"/>
      <dgm:spPr/>
    </dgm:pt>
    <dgm:pt modelId="{1431CCBB-9582-4D3F-99CC-E41D9EF02B17}" type="pres">
      <dgm:prSet presAssocID="{34309C41-4306-4B07-9A50-F8E1D00F3FBC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Блок-схема"/>
        </a:ext>
      </dgm:extLst>
    </dgm:pt>
    <dgm:pt modelId="{6CFD67C2-042D-4467-8B6D-C8F3A31AAA8F}" type="pres">
      <dgm:prSet presAssocID="{34309C41-4306-4B07-9A50-F8E1D00F3FBC}" presName="spaceRect" presStyleCnt="0"/>
      <dgm:spPr/>
    </dgm:pt>
    <dgm:pt modelId="{2070809A-8C39-473D-B3F6-AA4A6BD1AD87}" type="pres">
      <dgm:prSet presAssocID="{34309C41-4306-4B07-9A50-F8E1D00F3FBC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C918D10F-B696-4B26-B5A0-130E1C081582}" type="presOf" srcId="{E9DB3C26-17B2-4D8A-9B64-ACC76AE9EDBD}" destId="{CF76CDAC-20D0-41A8-B427-C9974C5B15F4}" srcOrd="0" destOrd="0" presId="urn:microsoft.com/office/officeart/2018/2/layout/IconVerticalSolidList"/>
    <dgm:cxn modelId="{A518DA74-7894-4CB2-8944-96C0EAFF1D54}" type="presOf" srcId="{34309C41-4306-4B07-9A50-F8E1D00F3FBC}" destId="{2070809A-8C39-473D-B3F6-AA4A6BD1AD87}" srcOrd="0" destOrd="0" presId="urn:microsoft.com/office/officeart/2018/2/layout/IconVerticalSolidList"/>
    <dgm:cxn modelId="{538DC05A-F69B-4EF1-88B5-5E469BB91CA3}" srcId="{E9DB3C26-17B2-4D8A-9B64-ACC76AE9EDBD}" destId="{34309C41-4306-4B07-9A50-F8E1D00F3FBC}" srcOrd="1" destOrd="0" parTransId="{221738AA-A3EA-489E-B82B-624F13F837F8}" sibTransId="{BF5E5453-F6C1-49CF-B55F-B03CC6AD48C1}"/>
    <dgm:cxn modelId="{8ED53FCC-9180-4B27-B810-1D5877F70A96}" srcId="{E9DB3C26-17B2-4D8A-9B64-ACC76AE9EDBD}" destId="{4BC76F26-A12A-489B-8021-1858B14D8FF1}" srcOrd="0" destOrd="0" parTransId="{9A35392C-7AA2-47B5-A7B7-8A28020C35E4}" sibTransId="{8054E36E-18E5-46D2-931B-6A43C49DCFBD}"/>
    <dgm:cxn modelId="{2CE011FC-28BA-4E1A-8E7C-AF5E98593BBD}" type="presOf" srcId="{4BC76F26-A12A-489B-8021-1858B14D8FF1}" destId="{8371A8FB-E4D9-42B0-B1F8-C99C6A3E12CA}" srcOrd="0" destOrd="0" presId="urn:microsoft.com/office/officeart/2018/2/layout/IconVerticalSolidList"/>
    <dgm:cxn modelId="{1273948F-AAD1-4EC9-9981-3464132C41D5}" type="presParOf" srcId="{CF76CDAC-20D0-41A8-B427-C9974C5B15F4}" destId="{452B9E52-EF03-4AAD-B1C3-4EEA0F46A874}" srcOrd="0" destOrd="0" presId="urn:microsoft.com/office/officeart/2018/2/layout/IconVerticalSolidList"/>
    <dgm:cxn modelId="{E84225B7-FD3E-4389-82D8-EE56502C5849}" type="presParOf" srcId="{452B9E52-EF03-4AAD-B1C3-4EEA0F46A874}" destId="{29DFACD2-3A30-4C9B-BBE4-49F1EE6C3079}" srcOrd="0" destOrd="0" presId="urn:microsoft.com/office/officeart/2018/2/layout/IconVerticalSolidList"/>
    <dgm:cxn modelId="{72A9B2F5-46E4-4485-8683-7B9FCC5A499F}" type="presParOf" srcId="{452B9E52-EF03-4AAD-B1C3-4EEA0F46A874}" destId="{A09E2A8F-B612-4E4D-A72D-E82C22659EC3}" srcOrd="1" destOrd="0" presId="urn:microsoft.com/office/officeart/2018/2/layout/IconVerticalSolidList"/>
    <dgm:cxn modelId="{60F03391-65A0-4453-AB74-A75F20BC966A}" type="presParOf" srcId="{452B9E52-EF03-4AAD-B1C3-4EEA0F46A874}" destId="{0FAE293C-0555-41AC-8B28-D3FF017272FD}" srcOrd="2" destOrd="0" presId="urn:microsoft.com/office/officeart/2018/2/layout/IconVerticalSolidList"/>
    <dgm:cxn modelId="{87505EC0-4199-4CE0-9CA9-3BE2C4B6E05A}" type="presParOf" srcId="{452B9E52-EF03-4AAD-B1C3-4EEA0F46A874}" destId="{8371A8FB-E4D9-42B0-B1F8-C99C6A3E12CA}" srcOrd="3" destOrd="0" presId="urn:microsoft.com/office/officeart/2018/2/layout/IconVerticalSolidList"/>
    <dgm:cxn modelId="{6F6E4F82-457D-4663-BE18-3D021FFF226C}" type="presParOf" srcId="{CF76CDAC-20D0-41A8-B427-C9974C5B15F4}" destId="{AD23AE84-0D80-4C84-AD5B-0CA336FFF1FF}" srcOrd="1" destOrd="0" presId="urn:microsoft.com/office/officeart/2018/2/layout/IconVerticalSolidList"/>
    <dgm:cxn modelId="{05CC7221-15DB-4632-A3B2-49C091D844E3}" type="presParOf" srcId="{CF76CDAC-20D0-41A8-B427-C9974C5B15F4}" destId="{6260CEA1-489B-4D84-9D57-13E7B4326119}" srcOrd="2" destOrd="0" presId="urn:microsoft.com/office/officeart/2018/2/layout/IconVerticalSolidList"/>
    <dgm:cxn modelId="{0F6614BD-0AFB-4C99-85C0-BC617215C48D}" type="presParOf" srcId="{6260CEA1-489B-4D84-9D57-13E7B4326119}" destId="{8AE106B1-CA4A-4D08-A757-F476208C934C}" srcOrd="0" destOrd="0" presId="urn:microsoft.com/office/officeart/2018/2/layout/IconVerticalSolidList"/>
    <dgm:cxn modelId="{F56472DE-CD1D-467C-BBAC-0F0CFFCB7DAB}" type="presParOf" srcId="{6260CEA1-489B-4D84-9D57-13E7B4326119}" destId="{1431CCBB-9582-4D3F-99CC-E41D9EF02B17}" srcOrd="1" destOrd="0" presId="urn:microsoft.com/office/officeart/2018/2/layout/IconVerticalSolidList"/>
    <dgm:cxn modelId="{B0C51F29-067A-4585-83EF-B240FFC41A46}" type="presParOf" srcId="{6260CEA1-489B-4D84-9D57-13E7B4326119}" destId="{6CFD67C2-042D-4467-8B6D-C8F3A31AAA8F}" srcOrd="2" destOrd="0" presId="urn:microsoft.com/office/officeart/2018/2/layout/IconVerticalSolidList"/>
    <dgm:cxn modelId="{A6AD3C4A-B3E5-41AA-8CF7-603A5BD087C6}" type="presParOf" srcId="{6260CEA1-489B-4D84-9D57-13E7B4326119}" destId="{2070809A-8C39-473D-B3F6-AA4A6BD1AD8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12E4596-4A6A-4C59-8903-E8FCC402C76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1E16F96-F24F-4987-9CEB-AFF215BF8EDD}">
      <dgm:prSet/>
      <dgm:spPr/>
      <dgm:t>
        <a:bodyPr/>
        <a:lstStyle/>
        <a:p>
          <a:r>
            <a:rPr lang="ru-RU"/>
            <a:t>Проведение оценки для учета гендерных аспектов профилактических программ для секс-работников;</a:t>
          </a:r>
          <a:endParaRPr lang="en-US"/>
        </a:p>
      </dgm:t>
    </dgm:pt>
    <dgm:pt modelId="{6B6A91D0-8511-40E3-B63B-DB0376B2A384}" type="parTrans" cxnId="{D9D9D01F-BC11-42F9-8960-92443DBD60D7}">
      <dgm:prSet/>
      <dgm:spPr/>
      <dgm:t>
        <a:bodyPr/>
        <a:lstStyle/>
        <a:p>
          <a:endParaRPr lang="en-US"/>
        </a:p>
      </dgm:t>
    </dgm:pt>
    <dgm:pt modelId="{93F3024C-0DC7-4B29-B658-6D12915118F8}" type="sibTrans" cxnId="{D9D9D01F-BC11-42F9-8960-92443DBD60D7}">
      <dgm:prSet/>
      <dgm:spPr/>
      <dgm:t>
        <a:bodyPr/>
        <a:lstStyle/>
        <a:p>
          <a:endParaRPr lang="en-US"/>
        </a:p>
      </dgm:t>
    </dgm:pt>
    <dgm:pt modelId="{ACD9372B-7239-44A7-BFFE-3A27B880CDBB}">
      <dgm:prSet/>
      <dgm:spPr/>
      <dgm:t>
        <a:bodyPr/>
        <a:lstStyle/>
        <a:p>
          <a:r>
            <a:rPr lang="ru-RU"/>
            <a:t>Участие секс-работников в мероприятиях по информированию/обучению сотрудников правоохранительных органов и медицинских работников;</a:t>
          </a:r>
          <a:endParaRPr lang="en-US"/>
        </a:p>
      </dgm:t>
    </dgm:pt>
    <dgm:pt modelId="{2260B00E-6A00-4839-B6D6-B60F419C126A}" type="parTrans" cxnId="{FB2CEB51-8B43-4A03-92E5-534CBBBE40B3}">
      <dgm:prSet/>
      <dgm:spPr/>
      <dgm:t>
        <a:bodyPr/>
        <a:lstStyle/>
        <a:p>
          <a:endParaRPr lang="en-US"/>
        </a:p>
      </dgm:t>
    </dgm:pt>
    <dgm:pt modelId="{8BF90F97-C170-4F09-96D0-1BF62F7DB148}" type="sibTrans" cxnId="{FB2CEB51-8B43-4A03-92E5-534CBBBE40B3}">
      <dgm:prSet/>
      <dgm:spPr/>
      <dgm:t>
        <a:bodyPr/>
        <a:lstStyle/>
        <a:p>
          <a:endParaRPr lang="en-US"/>
        </a:p>
      </dgm:t>
    </dgm:pt>
    <dgm:pt modelId="{DFB46EFE-F0CC-48FA-B6C8-A724E89CA247}">
      <dgm:prSet/>
      <dgm:spPr/>
      <dgm:t>
        <a:bodyPr/>
        <a:lstStyle/>
        <a:p>
          <a:r>
            <a:rPr lang="ru-RU"/>
            <a:t>Оказание юридической помощи СР.</a:t>
          </a:r>
          <a:endParaRPr lang="en-US"/>
        </a:p>
      </dgm:t>
    </dgm:pt>
    <dgm:pt modelId="{B6B47C4D-DE9E-437E-9EC5-C9428CFF0365}" type="parTrans" cxnId="{C066604B-2A09-4FBC-BA35-988110809791}">
      <dgm:prSet/>
      <dgm:spPr/>
      <dgm:t>
        <a:bodyPr/>
        <a:lstStyle/>
        <a:p>
          <a:endParaRPr lang="en-US"/>
        </a:p>
      </dgm:t>
    </dgm:pt>
    <dgm:pt modelId="{71137F89-18A3-4934-88A5-59221D7814A3}" type="sibTrans" cxnId="{C066604B-2A09-4FBC-BA35-988110809791}">
      <dgm:prSet/>
      <dgm:spPr/>
      <dgm:t>
        <a:bodyPr/>
        <a:lstStyle/>
        <a:p>
          <a:endParaRPr lang="en-US"/>
        </a:p>
      </dgm:t>
    </dgm:pt>
    <dgm:pt modelId="{4F8D9546-96FC-4633-9F73-E0A9E1CC857A}" type="pres">
      <dgm:prSet presAssocID="{812E4596-4A6A-4C59-8903-E8FCC402C76F}" presName="vert0" presStyleCnt="0">
        <dgm:presLayoutVars>
          <dgm:dir/>
          <dgm:animOne val="branch"/>
          <dgm:animLvl val="lvl"/>
        </dgm:presLayoutVars>
      </dgm:prSet>
      <dgm:spPr/>
    </dgm:pt>
    <dgm:pt modelId="{49F0962D-A871-4CF8-894D-DB93DD8F7652}" type="pres">
      <dgm:prSet presAssocID="{21E16F96-F24F-4987-9CEB-AFF215BF8EDD}" presName="thickLine" presStyleLbl="alignNode1" presStyleIdx="0" presStyleCnt="3"/>
      <dgm:spPr/>
    </dgm:pt>
    <dgm:pt modelId="{1849B123-8B5C-49F0-A419-51717B5E618A}" type="pres">
      <dgm:prSet presAssocID="{21E16F96-F24F-4987-9CEB-AFF215BF8EDD}" presName="horz1" presStyleCnt="0"/>
      <dgm:spPr/>
    </dgm:pt>
    <dgm:pt modelId="{4BDA5221-6CF3-43E5-A0C4-3B2D6F71D60C}" type="pres">
      <dgm:prSet presAssocID="{21E16F96-F24F-4987-9CEB-AFF215BF8EDD}" presName="tx1" presStyleLbl="revTx" presStyleIdx="0" presStyleCnt="3"/>
      <dgm:spPr/>
    </dgm:pt>
    <dgm:pt modelId="{C5283EBF-91EA-404E-BADA-822766512FEF}" type="pres">
      <dgm:prSet presAssocID="{21E16F96-F24F-4987-9CEB-AFF215BF8EDD}" presName="vert1" presStyleCnt="0"/>
      <dgm:spPr/>
    </dgm:pt>
    <dgm:pt modelId="{A28A6F59-53EE-455B-B7DD-CDC9D4E6DFD0}" type="pres">
      <dgm:prSet presAssocID="{ACD9372B-7239-44A7-BFFE-3A27B880CDBB}" presName="thickLine" presStyleLbl="alignNode1" presStyleIdx="1" presStyleCnt="3"/>
      <dgm:spPr/>
    </dgm:pt>
    <dgm:pt modelId="{B4FD3D0A-B526-4B21-B4C7-C1E3EA388F27}" type="pres">
      <dgm:prSet presAssocID="{ACD9372B-7239-44A7-BFFE-3A27B880CDBB}" presName="horz1" presStyleCnt="0"/>
      <dgm:spPr/>
    </dgm:pt>
    <dgm:pt modelId="{9957C152-A90C-446B-83AD-19D891272EC0}" type="pres">
      <dgm:prSet presAssocID="{ACD9372B-7239-44A7-BFFE-3A27B880CDBB}" presName="tx1" presStyleLbl="revTx" presStyleIdx="1" presStyleCnt="3"/>
      <dgm:spPr/>
    </dgm:pt>
    <dgm:pt modelId="{58815982-5C1B-40CB-B18E-F8045682641D}" type="pres">
      <dgm:prSet presAssocID="{ACD9372B-7239-44A7-BFFE-3A27B880CDBB}" presName="vert1" presStyleCnt="0"/>
      <dgm:spPr/>
    </dgm:pt>
    <dgm:pt modelId="{72930BDA-2B6A-4FB0-AC11-DC6FC673B397}" type="pres">
      <dgm:prSet presAssocID="{DFB46EFE-F0CC-48FA-B6C8-A724E89CA247}" presName="thickLine" presStyleLbl="alignNode1" presStyleIdx="2" presStyleCnt="3"/>
      <dgm:spPr/>
    </dgm:pt>
    <dgm:pt modelId="{DD9C0095-F6D8-45B4-87B8-0D190EAF25F2}" type="pres">
      <dgm:prSet presAssocID="{DFB46EFE-F0CC-48FA-B6C8-A724E89CA247}" presName="horz1" presStyleCnt="0"/>
      <dgm:spPr/>
    </dgm:pt>
    <dgm:pt modelId="{9EE8FD47-CA07-419A-999A-9842FA484B75}" type="pres">
      <dgm:prSet presAssocID="{DFB46EFE-F0CC-48FA-B6C8-A724E89CA247}" presName="tx1" presStyleLbl="revTx" presStyleIdx="2" presStyleCnt="3"/>
      <dgm:spPr/>
    </dgm:pt>
    <dgm:pt modelId="{D9CAA836-8224-462B-9207-3003054EC536}" type="pres">
      <dgm:prSet presAssocID="{DFB46EFE-F0CC-48FA-B6C8-A724E89CA247}" presName="vert1" presStyleCnt="0"/>
      <dgm:spPr/>
    </dgm:pt>
  </dgm:ptLst>
  <dgm:cxnLst>
    <dgm:cxn modelId="{D9D9D01F-BC11-42F9-8960-92443DBD60D7}" srcId="{812E4596-4A6A-4C59-8903-E8FCC402C76F}" destId="{21E16F96-F24F-4987-9CEB-AFF215BF8EDD}" srcOrd="0" destOrd="0" parTransId="{6B6A91D0-8511-40E3-B63B-DB0376B2A384}" sibTransId="{93F3024C-0DC7-4B29-B658-6D12915118F8}"/>
    <dgm:cxn modelId="{34686B5B-70B3-4B8A-80E1-B797C3DE2F3F}" type="presOf" srcId="{ACD9372B-7239-44A7-BFFE-3A27B880CDBB}" destId="{9957C152-A90C-446B-83AD-19D891272EC0}" srcOrd="0" destOrd="0" presId="urn:microsoft.com/office/officeart/2008/layout/LinedList"/>
    <dgm:cxn modelId="{63EA9966-1053-4421-9758-01FF93016CC1}" type="presOf" srcId="{21E16F96-F24F-4987-9CEB-AFF215BF8EDD}" destId="{4BDA5221-6CF3-43E5-A0C4-3B2D6F71D60C}" srcOrd="0" destOrd="0" presId="urn:microsoft.com/office/officeart/2008/layout/LinedList"/>
    <dgm:cxn modelId="{C066604B-2A09-4FBC-BA35-988110809791}" srcId="{812E4596-4A6A-4C59-8903-E8FCC402C76F}" destId="{DFB46EFE-F0CC-48FA-B6C8-A724E89CA247}" srcOrd="2" destOrd="0" parTransId="{B6B47C4D-DE9E-437E-9EC5-C9428CFF0365}" sibTransId="{71137F89-18A3-4934-88A5-59221D7814A3}"/>
    <dgm:cxn modelId="{FB2CEB51-8B43-4A03-92E5-534CBBBE40B3}" srcId="{812E4596-4A6A-4C59-8903-E8FCC402C76F}" destId="{ACD9372B-7239-44A7-BFFE-3A27B880CDBB}" srcOrd="1" destOrd="0" parTransId="{2260B00E-6A00-4839-B6D6-B60F419C126A}" sibTransId="{8BF90F97-C170-4F09-96D0-1BF62F7DB148}"/>
    <dgm:cxn modelId="{FF5BB155-FFE0-4C10-A965-C5426B3F5249}" type="presOf" srcId="{DFB46EFE-F0CC-48FA-B6C8-A724E89CA247}" destId="{9EE8FD47-CA07-419A-999A-9842FA484B75}" srcOrd="0" destOrd="0" presId="urn:microsoft.com/office/officeart/2008/layout/LinedList"/>
    <dgm:cxn modelId="{4536178F-820D-492B-8CAA-D5D7ED757334}" type="presOf" srcId="{812E4596-4A6A-4C59-8903-E8FCC402C76F}" destId="{4F8D9546-96FC-4633-9F73-E0A9E1CC857A}" srcOrd="0" destOrd="0" presId="urn:microsoft.com/office/officeart/2008/layout/LinedList"/>
    <dgm:cxn modelId="{27FE421F-5D68-473F-9CB0-EF3CD98CBF9A}" type="presParOf" srcId="{4F8D9546-96FC-4633-9F73-E0A9E1CC857A}" destId="{49F0962D-A871-4CF8-894D-DB93DD8F7652}" srcOrd="0" destOrd="0" presId="urn:microsoft.com/office/officeart/2008/layout/LinedList"/>
    <dgm:cxn modelId="{161C9D3B-5067-46D8-93F6-93C1A7B32AA9}" type="presParOf" srcId="{4F8D9546-96FC-4633-9F73-E0A9E1CC857A}" destId="{1849B123-8B5C-49F0-A419-51717B5E618A}" srcOrd="1" destOrd="0" presId="urn:microsoft.com/office/officeart/2008/layout/LinedList"/>
    <dgm:cxn modelId="{2252C315-6AD1-4653-A237-D5D59732506F}" type="presParOf" srcId="{1849B123-8B5C-49F0-A419-51717B5E618A}" destId="{4BDA5221-6CF3-43E5-A0C4-3B2D6F71D60C}" srcOrd="0" destOrd="0" presId="urn:microsoft.com/office/officeart/2008/layout/LinedList"/>
    <dgm:cxn modelId="{D268D1C6-BCFD-4B14-978C-0DBEC4BDD513}" type="presParOf" srcId="{1849B123-8B5C-49F0-A419-51717B5E618A}" destId="{C5283EBF-91EA-404E-BADA-822766512FEF}" srcOrd="1" destOrd="0" presId="urn:microsoft.com/office/officeart/2008/layout/LinedList"/>
    <dgm:cxn modelId="{C6E583B6-2F37-4EC4-A4B9-57E28818E3AA}" type="presParOf" srcId="{4F8D9546-96FC-4633-9F73-E0A9E1CC857A}" destId="{A28A6F59-53EE-455B-B7DD-CDC9D4E6DFD0}" srcOrd="2" destOrd="0" presId="urn:microsoft.com/office/officeart/2008/layout/LinedList"/>
    <dgm:cxn modelId="{0476FAC0-44B0-4AEF-A12B-BAE7C0EB0BC9}" type="presParOf" srcId="{4F8D9546-96FC-4633-9F73-E0A9E1CC857A}" destId="{B4FD3D0A-B526-4B21-B4C7-C1E3EA388F27}" srcOrd="3" destOrd="0" presId="urn:microsoft.com/office/officeart/2008/layout/LinedList"/>
    <dgm:cxn modelId="{7DE1FA36-9DF4-425A-A722-9F381CA07CCA}" type="presParOf" srcId="{B4FD3D0A-B526-4B21-B4C7-C1E3EA388F27}" destId="{9957C152-A90C-446B-83AD-19D891272EC0}" srcOrd="0" destOrd="0" presId="urn:microsoft.com/office/officeart/2008/layout/LinedList"/>
    <dgm:cxn modelId="{9BC5209F-ACB8-4361-8EE4-A5D4422E4A91}" type="presParOf" srcId="{B4FD3D0A-B526-4B21-B4C7-C1E3EA388F27}" destId="{58815982-5C1B-40CB-B18E-F8045682641D}" srcOrd="1" destOrd="0" presId="urn:microsoft.com/office/officeart/2008/layout/LinedList"/>
    <dgm:cxn modelId="{3FF58B6A-7B40-4191-A24F-E3D20CEA1050}" type="presParOf" srcId="{4F8D9546-96FC-4633-9F73-E0A9E1CC857A}" destId="{72930BDA-2B6A-4FB0-AC11-DC6FC673B397}" srcOrd="4" destOrd="0" presId="urn:microsoft.com/office/officeart/2008/layout/LinedList"/>
    <dgm:cxn modelId="{C8F6AECB-693F-4D46-8724-399C05586618}" type="presParOf" srcId="{4F8D9546-96FC-4633-9F73-E0A9E1CC857A}" destId="{DD9C0095-F6D8-45B4-87B8-0D190EAF25F2}" srcOrd="5" destOrd="0" presId="urn:microsoft.com/office/officeart/2008/layout/LinedList"/>
    <dgm:cxn modelId="{EF6333EC-2E88-4035-9597-21962EF71435}" type="presParOf" srcId="{DD9C0095-F6D8-45B4-87B8-0D190EAF25F2}" destId="{9EE8FD47-CA07-419A-999A-9842FA484B75}" srcOrd="0" destOrd="0" presId="urn:microsoft.com/office/officeart/2008/layout/LinedList"/>
    <dgm:cxn modelId="{3B549BC9-C27A-4832-AD5E-567192133EA0}" type="presParOf" srcId="{DD9C0095-F6D8-45B4-87B8-0D190EAF25F2}" destId="{D9CAA836-8224-462B-9207-3003054EC53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88A0EF1-AE3E-4F56-B81D-3600FBBBD58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E68486-12B4-43F3-B214-DA927DA8F162}">
      <dgm:prSet custT="1"/>
      <dgm:spPr/>
      <dgm:t>
        <a:bodyPr/>
        <a:lstStyle/>
        <a:p>
          <a:r>
            <a:rPr lang="ru-RU" sz="2500" b="0" dirty="0"/>
            <a:t>Программа раздачи презервативов, лубрикантов</a:t>
          </a:r>
        </a:p>
        <a:p>
          <a:endParaRPr lang="en-US" sz="2500" dirty="0"/>
        </a:p>
      </dgm:t>
    </dgm:pt>
    <dgm:pt modelId="{964AE321-8D61-4CDC-8ABD-CB4FC3DA6B48}" type="parTrans" cxnId="{A7A70C6F-C4DD-4029-BAD4-6A96F9BCE3E1}">
      <dgm:prSet/>
      <dgm:spPr/>
      <dgm:t>
        <a:bodyPr/>
        <a:lstStyle/>
        <a:p>
          <a:endParaRPr lang="en-US"/>
        </a:p>
      </dgm:t>
    </dgm:pt>
    <dgm:pt modelId="{DECC37A9-8E89-4152-8C5C-A5EBA6A97CA9}" type="sibTrans" cxnId="{A7A70C6F-C4DD-4029-BAD4-6A96F9BCE3E1}">
      <dgm:prSet/>
      <dgm:spPr/>
      <dgm:t>
        <a:bodyPr/>
        <a:lstStyle/>
        <a:p>
          <a:endParaRPr lang="en-US"/>
        </a:p>
      </dgm:t>
    </dgm:pt>
    <dgm:pt modelId="{4D38CAC3-F706-4623-BB8A-3119424F34B2}">
      <dgm:prSet custT="1"/>
      <dgm:spPr/>
      <dgm:t>
        <a:bodyPr/>
        <a:lstStyle/>
        <a:p>
          <a:r>
            <a:rPr lang="ru-RU" sz="2500" b="0" dirty="0"/>
            <a:t>Программа </a:t>
          </a:r>
          <a:r>
            <a:rPr lang="ru-RU" sz="2500" b="0" dirty="0" err="1"/>
            <a:t>доконтактной</a:t>
          </a:r>
          <a:r>
            <a:rPr lang="ru-RU" sz="2500" b="0" dirty="0"/>
            <a:t> профилактики (</a:t>
          </a:r>
          <a:r>
            <a:rPr lang="en-US" sz="2500" b="0" dirty="0"/>
            <a:t>PreP</a:t>
          </a:r>
          <a:r>
            <a:rPr lang="ru-RU" sz="2500" b="0" dirty="0"/>
            <a:t>)</a:t>
          </a:r>
          <a:endParaRPr lang="en-US" sz="2500" dirty="0"/>
        </a:p>
      </dgm:t>
    </dgm:pt>
    <dgm:pt modelId="{206285A5-4480-4513-A63B-7D4FBDE6A3D2}" type="parTrans" cxnId="{290E5106-4B78-43A1-8A5A-BE9ECCFEC063}">
      <dgm:prSet/>
      <dgm:spPr/>
      <dgm:t>
        <a:bodyPr/>
        <a:lstStyle/>
        <a:p>
          <a:endParaRPr lang="en-US"/>
        </a:p>
      </dgm:t>
    </dgm:pt>
    <dgm:pt modelId="{6D8A5BD5-30BD-43EC-B0FA-81449E09F877}" type="sibTrans" cxnId="{290E5106-4B78-43A1-8A5A-BE9ECCFEC063}">
      <dgm:prSet/>
      <dgm:spPr/>
      <dgm:t>
        <a:bodyPr/>
        <a:lstStyle/>
        <a:p>
          <a:endParaRPr lang="en-US"/>
        </a:p>
      </dgm:t>
    </dgm:pt>
    <dgm:pt modelId="{B227F05A-AFEF-4270-8446-09F2B9EF1AB9}">
      <dgm:prSet custT="1"/>
      <dgm:spPr/>
      <dgm:t>
        <a:bodyPr/>
        <a:lstStyle/>
        <a:p>
          <a:r>
            <a:rPr lang="ru-RU" sz="2500" b="0" dirty="0"/>
            <a:t>Коммуникация по вопросам профилактики ВИЧ, информирование и создание спроса</a:t>
          </a:r>
          <a:endParaRPr lang="en-US" sz="2500" dirty="0"/>
        </a:p>
      </dgm:t>
    </dgm:pt>
    <dgm:pt modelId="{E45DC489-E1F3-4ECD-9200-56FCAD31A659}" type="parTrans" cxnId="{2C7004C6-1345-4BEF-809C-BD5021F65606}">
      <dgm:prSet/>
      <dgm:spPr/>
      <dgm:t>
        <a:bodyPr/>
        <a:lstStyle/>
        <a:p>
          <a:endParaRPr lang="en-US"/>
        </a:p>
      </dgm:t>
    </dgm:pt>
    <dgm:pt modelId="{56741697-11DE-4CC9-A404-DF6AD6C343F6}" type="sibTrans" cxnId="{2C7004C6-1345-4BEF-809C-BD5021F65606}">
      <dgm:prSet/>
      <dgm:spPr/>
      <dgm:t>
        <a:bodyPr/>
        <a:lstStyle/>
        <a:p>
          <a:endParaRPr lang="en-US"/>
        </a:p>
      </dgm:t>
    </dgm:pt>
    <dgm:pt modelId="{DD7802BF-BB71-49D6-BABC-04A9ED2BFD9F}">
      <dgm:prSet custT="1"/>
      <dgm:spPr/>
      <dgm:t>
        <a:bodyPr/>
        <a:lstStyle/>
        <a:p>
          <a:r>
            <a:rPr lang="ru-RU" sz="2500" b="0" dirty="0"/>
            <a:t>Расширение прав и возможностей для сообщества</a:t>
          </a:r>
          <a:endParaRPr lang="en-US" sz="2500" dirty="0"/>
        </a:p>
      </dgm:t>
    </dgm:pt>
    <dgm:pt modelId="{D7653264-61A5-4C57-933D-75C5282FBC52}" type="parTrans" cxnId="{E4C08BA2-F5CC-4808-B45C-A89934DF353C}">
      <dgm:prSet/>
      <dgm:spPr/>
      <dgm:t>
        <a:bodyPr/>
        <a:lstStyle/>
        <a:p>
          <a:endParaRPr lang="en-US"/>
        </a:p>
      </dgm:t>
    </dgm:pt>
    <dgm:pt modelId="{FF0B91BF-664F-46AD-B3BD-2E53124CA5B9}" type="sibTrans" cxnId="{E4C08BA2-F5CC-4808-B45C-A89934DF353C}">
      <dgm:prSet/>
      <dgm:spPr/>
      <dgm:t>
        <a:bodyPr/>
        <a:lstStyle/>
        <a:p>
          <a:endParaRPr lang="en-US"/>
        </a:p>
      </dgm:t>
    </dgm:pt>
    <dgm:pt modelId="{2468F964-7FA0-46FC-A73F-32D81D52E8A2}">
      <dgm:prSet custT="1"/>
      <dgm:spPr/>
      <dgm:t>
        <a:bodyPr/>
        <a:lstStyle/>
        <a:p>
          <a:r>
            <a:rPr lang="ru-RU" sz="2500" b="0" dirty="0"/>
            <a:t>Услуги в области сексуального и репродуктивного здоровья, включая инфекции, передающиеся половым путем (ИППП), гепатит, помощь трансгендерным людям после насилия</a:t>
          </a:r>
          <a:endParaRPr lang="en-US" sz="2500" dirty="0"/>
        </a:p>
      </dgm:t>
    </dgm:pt>
    <dgm:pt modelId="{5EB970F4-5679-4B60-BD02-6BFFB812C23B}" type="parTrans" cxnId="{B7E39AB1-FEA6-4131-8900-66C82045AB00}">
      <dgm:prSet/>
      <dgm:spPr/>
      <dgm:t>
        <a:bodyPr/>
        <a:lstStyle/>
        <a:p>
          <a:endParaRPr lang="en-US"/>
        </a:p>
      </dgm:t>
    </dgm:pt>
    <dgm:pt modelId="{69E3F354-D2E6-4ED8-8FE9-919B887A588A}" type="sibTrans" cxnId="{B7E39AB1-FEA6-4131-8900-66C82045AB00}">
      <dgm:prSet/>
      <dgm:spPr/>
      <dgm:t>
        <a:bodyPr/>
        <a:lstStyle/>
        <a:p>
          <a:endParaRPr lang="en-US"/>
        </a:p>
      </dgm:t>
    </dgm:pt>
    <dgm:pt modelId="{70725691-F4FD-42C9-A5FC-66D48214BBEC}">
      <dgm:prSet custT="1"/>
      <dgm:spPr/>
      <dgm:t>
        <a:bodyPr/>
        <a:lstStyle/>
        <a:p>
          <a:r>
            <a:rPr lang="ru-RU" sz="2500" b="0" dirty="0"/>
            <a:t>Устранение связанных с правами человека барьеров на пути профилактики ВИЧ для трансгендерных людей</a:t>
          </a:r>
          <a:endParaRPr lang="en-US" sz="2500" dirty="0"/>
        </a:p>
      </dgm:t>
    </dgm:pt>
    <dgm:pt modelId="{7CC3185D-2ADA-4E08-A7E2-DF6DE7E8EA8E}" type="parTrans" cxnId="{792A3DA8-817A-426D-AE71-62C0F03FC269}">
      <dgm:prSet/>
      <dgm:spPr/>
      <dgm:t>
        <a:bodyPr/>
        <a:lstStyle/>
        <a:p>
          <a:endParaRPr lang="en-US"/>
        </a:p>
      </dgm:t>
    </dgm:pt>
    <dgm:pt modelId="{158D0C97-1E03-422C-B270-4452C9920F5C}" type="sibTrans" cxnId="{792A3DA8-817A-426D-AE71-62C0F03FC269}">
      <dgm:prSet/>
      <dgm:spPr/>
      <dgm:t>
        <a:bodyPr/>
        <a:lstStyle/>
        <a:p>
          <a:endParaRPr lang="en-US"/>
        </a:p>
      </dgm:t>
    </dgm:pt>
    <dgm:pt modelId="{9EF5F40C-B383-4823-B6CA-9F9FDF6B84D6}" type="pres">
      <dgm:prSet presAssocID="{188A0EF1-AE3E-4F56-B81D-3600FBBBD583}" presName="vert0" presStyleCnt="0">
        <dgm:presLayoutVars>
          <dgm:dir/>
          <dgm:animOne val="branch"/>
          <dgm:animLvl val="lvl"/>
        </dgm:presLayoutVars>
      </dgm:prSet>
      <dgm:spPr/>
    </dgm:pt>
    <dgm:pt modelId="{685885A0-6367-4FE0-824E-114A26A57BAC}" type="pres">
      <dgm:prSet presAssocID="{87E68486-12B4-43F3-B214-DA927DA8F162}" presName="thickLine" presStyleLbl="alignNode1" presStyleIdx="0" presStyleCnt="6"/>
      <dgm:spPr/>
    </dgm:pt>
    <dgm:pt modelId="{6E7F05F8-C55A-4230-9A04-E4D041537B86}" type="pres">
      <dgm:prSet presAssocID="{87E68486-12B4-43F3-B214-DA927DA8F162}" presName="horz1" presStyleCnt="0"/>
      <dgm:spPr/>
    </dgm:pt>
    <dgm:pt modelId="{2C91F8EB-9A6E-4DAF-A355-587FED7FDEC6}" type="pres">
      <dgm:prSet presAssocID="{87E68486-12B4-43F3-B214-DA927DA8F162}" presName="tx1" presStyleLbl="revTx" presStyleIdx="0" presStyleCnt="6" custScaleY="72891"/>
      <dgm:spPr/>
    </dgm:pt>
    <dgm:pt modelId="{B81FFEDE-E63A-4E56-A10F-54F99CD645E5}" type="pres">
      <dgm:prSet presAssocID="{87E68486-12B4-43F3-B214-DA927DA8F162}" presName="vert1" presStyleCnt="0"/>
      <dgm:spPr/>
    </dgm:pt>
    <dgm:pt modelId="{87E91FF7-00AA-4A36-BC19-CB820A75B885}" type="pres">
      <dgm:prSet presAssocID="{4D38CAC3-F706-4623-BB8A-3119424F34B2}" presName="thickLine" presStyleLbl="alignNode1" presStyleIdx="1" presStyleCnt="6"/>
      <dgm:spPr/>
    </dgm:pt>
    <dgm:pt modelId="{39B4C7A4-B61E-4DDB-9F44-01CEAC0F81E6}" type="pres">
      <dgm:prSet presAssocID="{4D38CAC3-F706-4623-BB8A-3119424F34B2}" presName="horz1" presStyleCnt="0"/>
      <dgm:spPr/>
    </dgm:pt>
    <dgm:pt modelId="{BDF30A16-2117-4033-B840-FDFA891031F6}" type="pres">
      <dgm:prSet presAssocID="{4D38CAC3-F706-4623-BB8A-3119424F34B2}" presName="tx1" presStyleLbl="revTx" presStyleIdx="1" presStyleCnt="6" custScaleY="57420"/>
      <dgm:spPr/>
    </dgm:pt>
    <dgm:pt modelId="{0E4AC6D8-FF9F-4B14-8849-0420CC089358}" type="pres">
      <dgm:prSet presAssocID="{4D38CAC3-F706-4623-BB8A-3119424F34B2}" presName="vert1" presStyleCnt="0"/>
      <dgm:spPr/>
    </dgm:pt>
    <dgm:pt modelId="{C3A3B1A5-F3D0-4E36-9E13-B1CF403C0854}" type="pres">
      <dgm:prSet presAssocID="{B227F05A-AFEF-4270-8446-09F2B9EF1AB9}" presName="thickLine" presStyleLbl="alignNode1" presStyleIdx="2" presStyleCnt="6"/>
      <dgm:spPr/>
    </dgm:pt>
    <dgm:pt modelId="{AFC0264D-0138-49D6-903F-6E7152C16657}" type="pres">
      <dgm:prSet presAssocID="{B227F05A-AFEF-4270-8446-09F2B9EF1AB9}" presName="horz1" presStyleCnt="0"/>
      <dgm:spPr/>
    </dgm:pt>
    <dgm:pt modelId="{4DDC401F-D73A-4709-AAFF-7134AD49C4CB}" type="pres">
      <dgm:prSet presAssocID="{B227F05A-AFEF-4270-8446-09F2B9EF1AB9}" presName="tx1" presStyleLbl="revTx" presStyleIdx="2" presStyleCnt="6" custScaleY="87181"/>
      <dgm:spPr/>
    </dgm:pt>
    <dgm:pt modelId="{8E150DE4-19B6-4233-B8A4-EA9AB43EC9F5}" type="pres">
      <dgm:prSet presAssocID="{B227F05A-AFEF-4270-8446-09F2B9EF1AB9}" presName="vert1" presStyleCnt="0"/>
      <dgm:spPr/>
    </dgm:pt>
    <dgm:pt modelId="{E7707E4D-1531-4FCF-ADEF-107659884AB7}" type="pres">
      <dgm:prSet presAssocID="{DD7802BF-BB71-49D6-BABC-04A9ED2BFD9F}" presName="thickLine" presStyleLbl="alignNode1" presStyleIdx="3" presStyleCnt="6"/>
      <dgm:spPr/>
    </dgm:pt>
    <dgm:pt modelId="{81887954-89B0-4AB9-B75C-45E580AEBBD9}" type="pres">
      <dgm:prSet presAssocID="{DD7802BF-BB71-49D6-BABC-04A9ED2BFD9F}" presName="horz1" presStyleCnt="0"/>
      <dgm:spPr/>
    </dgm:pt>
    <dgm:pt modelId="{1E34EC31-7027-4064-886A-E7FCA534C5A5}" type="pres">
      <dgm:prSet presAssocID="{DD7802BF-BB71-49D6-BABC-04A9ED2BFD9F}" presName="tx1" presStyleLbl="revTx" presStyleIdx="3" presStyleCnt="6" custScaleY="68451"/>
      <dgm:spPr/>
    </dgm:pt>
    <dgm:pt modelId="{D501B295-EF32-4EAC-B186-75F84173B2AF}" type="pres">
      <dgm:prSet presAssocID="{DD7802BF-BB71-49D6-BABC-04A9ED2BFD9F}" presName="vert1" presStyleCnt="0"/>
      <dgm:spPr/>
    </dgm:pt>
    <dgm:pt modelId="{CF48A693-7ACE-46C0-A5D5-33B3BD35BD12}" type="pres">
      <dgm:prSet presAssocID="{2468F964-7FA0-46FC-A73F-32D81D52E8A2}" presName="thickLine" presStyleLbl="alignNode1" presStyleIdx="4" presStyleCnt="6"/>
      <dgm:spPr/>
    </dgm:pt>
    <dgm:pt modelId="{F5D7BC3C-96F8-4A70-BCB5-D5DA636D5AAB}" type="pres">
      <dgm:prSet presAssocID="{2468F964-7FA0-46FC-A73F-32D81D52E8A2}" presName="horz1" presStyleCnt="0"/>
      <dgm:spPr/>
    </dgm:pt>
    <dgm:pt modelId="{D28E7C31-00FA-4862-A151-1FF7586FE4F7}" type="pres">
      <dgm:prSet presAssocID="{2468F964-7FA0-46FC-A73F-32D81D52E8A2}" presName="tx1" presStyleLbl="revTx" presStyleIdx="4" presStyleCnt="6" custScaleY="104971"/>
      <dgm:spPr/>
    </dgm:pt>
    <dgm:pt modelId="{6C5971AC-B26C-4F3B-8C38-1D6FCC166CF9}" type="pres">
      <dgm:prSet presAssocID="{2468F964-7FA0-46FC-A73F-32D81D52E8A2}" presName="vert1" presStyleCnt="0"/>
      <dgm:spPr/>
    </dgm:pt>
    <dgm:pt modelId="{DCFAC7A4-CA48-47ED-97E5-67AB61C160E8}" type="pres">
      <dgm:prSet presAssocID="{70725691-F4FD-42C9-A5FC-66D48214BBEC}" presName="thickLine" presStyleLbl="alignNode1" presStyleIdx="5" presStyleCnt="6"/>
      <dgm:spPr/>
    </dgm:pt>
    <dgm:pt modelId="{B0A65B85-C518-47F5-94AF-CF60AF08F869}" type="pres">
      <dgm:prSet presAssocID="{70725691-F4FD-42C9-A5FC-66D48214BBEC}" presName="horz1" presStyleCnt="0"/>
      <dgm:spPr/>
    </dgm:pt>
    <dgm:pt modelId="{C4664709-9C6D-47A7-9313-9ACB14B125E6}" type="pres">
      <dgm:prSet presAssocID="{70725691-F4FD-42C9-A5FC-66D48214BBEC}" presName="tx1" presStyleLbl="revTx" presStyleIdx="5" presStyleCnt="6"/>
      <dgm:spPr/>
    </dgm:pt>
    <dgm:pt modelId="{DA575829-0841-4970-BD0A-2CE9857C3E9F}" type="pres">
      <dgm:prSet presAssocID="{70725691-F4FD-42C9-A5FC-66D48214BBEC}" presName="vert1" presStyleCnt="0"/>
      <dgm:spPr/>
    </dgm:pt>
  </dgm:ptLst>
  <dgm:cxnLst>
    <dgm:cxn modelId="{290E5106-4B78-43A1-8A5A-BE9ECCFEC063}" srcId="{188A0EF1-AE3E-4F56-B81D-3600FBBBD583}" destId="{4D38CAC3-F706-4623-BB8A-3119424F34B2}" srcOrd="1" destOrd="0" parTransId="{206285A5-4480-4513-A63B-7D4FBDE6A3D2}" sibTransId="{6D8A5BD5-30BD-43EC-B0FA-81449E09F877}"/>
    <dgm:cxn modelId="{14C69A2B-72A3-45F7-A497-CD14E5517B79}" type="presOf" srcId="{4D38CAC3-F706-4623-BB8A-3119424F34B2}" destId="{BDF30A16-2117-4033-B840-FDFA891031F6}" srcOrd="0" destOrd="0" presId="urn:microsoft.com/office/officeart/2008/layout/LinedList"/>
    <dgm:cxn modelId="{18859B4A-E86A-42A3-8447-ED882F9F38C3}" type="presOf" srcId="{70725691-F4FD-42C9-A5FC-66D48214BBEC}" destId="{C4664709-9C6D-47A7-9313-9ACB14B125E6}" srcOrd="0" destOrd="0" presId="urn:microsoft.com/office/officeart/2008/layout/LinedList"/>
    <dgm:cxn modelId="{D220E24D-A766-430F-8686-638E5FF61298}" type="presOf" srcId="{B227F05A-AFEF-4270-8446-09F2B9EF1AB9}" destId="{4DDC401F-D73A-4709-AAFF-7134AD49C4CB}" srcOrd="0" destOrd="0" presId="urn:microsoft.com/office/officeart/2008/layout/LinedList"/>
    <dgm:cxn modelId="{A7A70C6F-C4DD-4029-BAD4-6A96F9BCE3E1}" srcId="{188A0EF1-AE3E-4F56-B81D-3600FBBBD583}" destId="{87E68486-12B4-43F3-B214-DA927DA8F162}" srcOrd="0" destOrd="0" parTransId="{964AE321-8D61-4CDC-8ABD-CB4FC3DA6B48}" sibTransId="{DECC37A9-8E89-4152-8C5C-A5EBA6A97CA9}"/>
    <dgm:cxn modelId="{85C2E173-829C-4051-BFC4-D359615344FC}" type="presOf" srcId="{188A0EF1-AE3E-4F56-B81D-3600FBBBD583}" destId="{9EF5F40C-B383-4823-B6CA-9F9FDF6B84D6}" srcOrd="0" destOrd="0" presId="urn:microsoft.com/office/officeart/2008/layout/LinedList"/>
    <dgm:cxn modelId="{98C89491-B76F-4EDA-8F45-31024A7EDA06}" type="presOf" srcId="{87E68486-12B4-43F3-B214-DA927DA8F162}" destId="{2C91F8EB-9A6E-4DAF-A355-587FED7FDEC6}" srcOrd="0" destOrd="0" presId="urn:microsoft.com/office/officeart/2008/layout/LinedList"/>
    <dgm:cxn modelId="{E4C08BA2-F5CC-4808-B45C-A89934DF353C}" srcId="{188A0EF1-AE3E-4F56-B81D-3600FBBBD583}" destId="{DD7802BF-BB71-49D6-BABC-04A9ED2BFD9F}" srcOrd="3" destOrd="0" parTransId="{D7653264-61A5-4C57-933D-75C5282FBC52}" sibTransId="{FF0B91BF-664F-46AD-B3BD-2E53124CA5B9}"/>
    <dgm:cxn modelId="{792A3DA8-817A-426D-AE71-62C0F03FC269}" srcId="{188A0EF1-AE3E-4F56-B81D-3600FBBBD583}" destId="{70725691-F4FD-42C9-A5FC-66D48214BBEC}" srcOrd="5" destOrd="0" parTransId="{7CC3185D-2ADA-4E08-A7E2-DF6DE7E8EA8E}" sibTransId="{158D0C97-1E03-422C-B270-4452C9920F5C}"/>
    <dgm:cxn modelId="{B7E39AB1-FEA6-4131-8900-66C82045AB00}" srcId="{188A0EF1-AE3E-4F56-B81D-3600FBBBD583}" destId="{2468F964-7FA0-46FC-A73F-32D81D52E8A2}" srcOrd="4" destOrd="0" parTransId="{5EB970F4-5679-4B60-BD02-6BFFB812C23B}" sibTransId="{69E3F354-D2E6-4ED8-8FE9-919B887A588A}"/>
    <dgm:cxn modelId="{150346BC-14FF-46DC-A68C-DC5039CBFF8E}" type="presOf" srcId="{2468F964-7FA0-46FC-A73F-32D81D52E8A2}" destId="{D28E7C31-00FA-4862-A151-1FF7586FE4F7}" srcOrd="0" destOrd="0" presId="urn:microsoft.com/office/officeart/2008/layout/LinedList"/>
    <dgm:cxn modelId="{2C7004C6-1345-4BEF-809C-BD5021F65606}" srcId="{188A0EF1-AE3E-4F56-B81D-3600FBBBD583}" destId="{B227F05A-AFEF-4270-8446-09F2B9EF1AB9}" srcOrd="2" destOrd="0" parTransId="{E45DC489-E1F3-4ECD-9200-56FCAD31A659}" sibTransId="{56741697-11DE-4CC9-A404-DF6AD6C343F6}"/>
    <dgm:cxn modelId="{B7D453ED-F8E2-419C-84E4-BEB0A2E1AED8}" type="presOf" srcId="{DD7802BF-BB71-49D6-BABC-04A9ED2BFD9F}" destId="{1E34EC31-7027-4064-886A-E7FCA534C5A5}" srcOrd="0" destOrd="0" presId="urn:microsoft.com/office/officeart/2008/layout/LinedList"/>
    <dgm:cxn modelId="{D1ED3E22-7E84-4998-BD2C-4FD9C2BBFB15}" type="presParOf" srcId="{9EF5F40C-B383-4823-B6CA-9F9FDF6B84D6}" destId="{685885A0-6367-4FE0-824E-114A26A57BAC}" srcOrd="0" destOrd="0" presId="urn:microsoft.com/office/officeart/2008/layout/LinedList"/>
    <dgm:cxn modelId="{426A24A3-7AD5-4968-96DF-084797260DBC}" type="presParOf" srcId="{9EF5F40C-B383-4823-B6CA-9F9FDF6B84D6}" destId="{6E7F05F8-C55A-4230-9A04-E4D041537B86}" srcOrd="1" destOrd="0" presId="urn:microsoft.com/office/officeart/2008/layout/LinedList"/>
    <dgm:cxn modelId="{BCBFE18C-0238-4589-82EF-7F77B20ECBB6}" type="presParOf" srcId="{6E7F05F8-C55A-4230-9A04-E4D041537B86}" destId="{2C91F8EB-9A6E-4DAF-A355-587FED7FDEC6}" srcOrd="0" destOrd="0" presId="urn:microsoft.com/office/officeart/2008/layout/LinedList"/>
    <dgm:cxn modelId="{17943275-A2EF-4CDB-AC7A-FC86A8A4C4B3}" type="presParOf" srcId="{6E7F05F8-C55A-4230-9A04-E4D041537B86}" destId="{B81FFEDE-E63A-4E56-A10F-54F99CD645E5}" srcOrd="1" destOrd="0" presId="urn:microsoft.com/office/officeart/2008/layout/LinedList"/>
    <dgm:cxn modelId="{916B374B-49E9-4295-B1C7-177E4E11E3DD}" type="presParOf" srcId="{9EF5F40C-B383-4823-B6CA-9F9FDF6B84D6}" destId="{87E91FF7-00AA-4A36-BC19-CB820A75B885}" srcOrd="2" destOrd="0" presId="urn:microsoft.com/office/officeart/2008/layout/LinedList"/>
    <dgm:cxn modelId="{491AB2AE-1F32-4CD6-8920-20BA30AFB400}" type="presParOf" srcId="{9EF5F40C-B383-4823-B6CA-9F9FDF6B84D6}" destId="{39B4C7A4-B61E-4DDB-9F44-01CEAC0F81E6}" srcOrd="3" destOrd="0" presId="urn:microsoft.com/office/officeart/2008/layout/LinedList"/>
    <dgm:cxn modelId="{24DA88A4-6674-4536-B6CB-5E64E9A9FC1C}" type="presParOf" srcId="{39B4C7A4-B61E-4DDB-9F44-01CEAC0F81E6}" destId="{BDF30A16-2117-4033-B840-FDFA891031F6}" srcOrd="0" destOrd="0" presId="urn:microsoft.com/office/officeart/2008/layout/LinedList"/>
    <dgm:cxn modelId="{D12CB5C4-E920-425A-B146-7612F9CAA30D}" type="presParOf" srcId="{39B4C7A4-B61E-4DDB-9F44-01CEAC0F81E6}" destId="{0E4AC6D8-FF9F-4B14-8849-0420CC089358}" srcOrd="1" destOrd="0" presId="urn:microsoft.com/office/officeart/2008/layout/LinedList"/>
    <dgm:cxn modelId="{9E8A45BF-85A0-497F-B088-1C522545BA5C}" type="presParOf" srcId="{9EF5F40C-B383-4823-B6CA-9F9FDF6B84D6}" destId="{C3A3B1A5-F3D0-4E36-9E13-B1CF403C0854}" srcOrd="4" destOrd="0" presId="urn:microsoft.com/office/officeart/2008/layout/LinedList"/>
    <dgm:cxn modelId="{EB5E9A0C-6063-4059-96B4-27C4587E57E3}" type="presParOf" srcId="{9EF5F40C-B383-4823-B6CA-9F9FDF6B84D6}" destId="{AFC0264D-0138-49D6-903F-6E7152C16657}" srcOrd="5" destOrd="0" presId="urn:microsoft.com/office/officeart/2008/layout/LinedList"/>
    <dgm:cxn modelId="{C285FDF1-2239-4E21-AE37-FE8E20257F55}" type="presParOf" srcId="{AFC0264D-0138-49D6-903F-6E7152C16657}" destId="{4DDC401F-D73A-4709-AAFF-7134AD49C4CB}" srcOrd="0" destOrd="0" presId="urn:microsoft.com/office/officeart/2008/layout/LinedList"/>
    <dgm:cxn modelId="{8E5D6CA9-98BD-4742-BE11-D6ED797198D0}" type="presParOf" srcId="{AFC0264D-0138-49D6-903F-6E7152C16657}" destId="{8E150DE4-19B6-4233-B8A4-EA9AB43EC9F5}" srcOrd="1" destOrd="0" presId="urn:microsoft.com/office/officeart/2008/layout/LinedList"/>
    <dgm:cxn modelId="{AEBA4370-B634-47DC-832D-FCBFD220FC65}" type="presParOf" srcId="{9EF5F40C-B383-4823-B6CA-9F9FDF6B84D6}" destId="{E7707E4D-1531-4FCF-ADEF-107659884AB7}" srcOrd="6" destOrd="0" presId="urn:microsoft.com/office/officeart/2008/layout/LinedList"/>
    <dgm:cxn modelId="{284AFD8C-3D91-450D-B1AF-6BDC6AC3D90B}" type="presParOf" srcId="{9EF5F40C-B383-4823-B6CA-9F9FDF6B84D6}" destId="{81887954-89B0-4AB9-B75C-45E580AEBBD9}" srcOrd="7" destOrd="0" presId="urn:microsoft.com/office/officeart/2008/layout/LinedList"/>
    <dgm:cxn modelId="{D898FC0D-304A-4370-A914-85C756E79570}" type="presParOf" srcId="{81887954-89B0-4AB9-B75C-45E580AEBBD9}" destId="{1E34EC31-7027-4064-886A-E7FCA534C5A5}" srcOrd="0" destOrd="0" presId="urn:microsoft.com/office/officeart/2008/layout/LinedList"/>
    <dgm:cxn modelId="{A041D0C5-93D7-4AF1-896E-EF1866CB216A}" type="presParOf" srcId="{81887954-89B0-4AB9-B75C-45E580AEBBD9}" destId="{D501B295-EF32-4EAC-B186-75F84173B2AF}" srcOrd="1" destOrd="0" presId="urn:microsoft.com/office/officeart/2008/layout/LinedList"/>
    <dgm:cxn modelId="{21686B05-5F4C-44FB-B00D-F916570D1E06}" type="presParOf" srcId="{9EF5F40C-B383-4823-B6CA-9F9FDF6B84D6}" destId="{CF48A693-7ACE-46C0-A5D5-33B3BD35BD12}" srcOrd="8" destOrd="0" presId="urn:microsoft.com/office/officeart/2008/layout/LinedList"/>
    <dgm:cxn modelId="{2FE75B05-57B4-4E4B-AD1D-9CCD6D666160}" type="presParOf" srcId="{9EF5F40C-B383-4823-B6CA-9F9FDF6B84D6}" destId="{F5D7BC3C-96F8-4A70-BCB5-D5DA636D5AAB}" srcOrd="9" destOrd="0" presId="urn:microsoft.com/office/officeart/2008/layout/LinedList"/>
    <dgm:cxn modelId="{5BD66D37-051C-4DA6-885F-A99E64C43F08}" type="presParOf" srcId="{F5D7BC3C-96F8-4A70-BCB5-D5DA636D5AAB}" destId="{D28E7C31-00FA-4862-A151-1FF7586FE4F7}" srcOrd="0" destOrd="0" presId="urn:microsoft.com/office/officeart/2008/layout/LinedList"/>
    <dgm:cxn modelId="{2414EDE2-B873-4A32-8B0F-74E6A42937C5}" type="presParOf" srcId="{F5D7BC3C-96F8-4A70-BCB5-D5DA636D5AAB}" destId="{6C5971AC-B26C-4F3B-8C38-1D6FCC166CF9}" srcOrd="1" destOrd="0" presId="urn:microsoft.com/office/officeart/2008/layout/LinedList"/>
    <dgm:cxn modelId="{781E86AB-B393-4F4D-B75F-813AAD17193E}" type="presParOf" srcId="{9EF5F40C-B383-4823-B6CA-9F9FDF6B84D6}" destId="{DCFAC7A4-CA48-47ED-97E5-67AB61C160E8}" srcOrd="10" destOrd="0" presId="urn:microsoft.com/office/officeart/2008/layout/LinedList"/>
    <dgm:cxn modelId="{D2FF304A-EC19-4415-92E8-5197620F3422}" type="presParOf" srcId="{9EF5F40C-B383-4823-B6CA-9F9FDF6B84D6}" destId="{B0A65B85-C518-47F5-94AF-CF60AF08F869}" srcOrd="11" destOrd="0" presId="urn:microsoft.com/office/officeart/2008/layout/LinedList"/>
    <dgm:cxn modelId="{B9212573-067A-4323-9977-CD4FB8542507}" type="presParOf" srcId="{B0A65B85-C518-47F5-94AF-CF60AF08F869}" destId="{C4664709-9C6D-47A7-9313-9ACB14B125E6}" srcOrd="0" destOrd="0" presId="urn:microsoft.com/office/officeart/2008/layout/LinedList"/>
    <dgm:cxn modelId="{59C6B533-CF5C-4580-BDB5-2654C7F22870}" type="presParOf" srcId="{B0A65B85-C518-47F5-94AF-CF60AF08F869}" destId="{DA575829-0841-4970-BD0A-2CE9857C3E9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C60F458-967C-4FA1-BAB3-F7E70E04C300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D3065BA-3AFE-4D10-A188-6DAC90B4A64C}">
      <dgm:prSet custT="1"/>
      <dgm:spPr/>
      <dgm:t>
        <a:bodyPr/>
        <a:lstStyle/>
        <a:p>
          <a:r>
            <a:rPr lang="ru-RU" sz="2600" dirty="0"/>
            <a:t>Разработка и реализация программ </a:t>
          </a:r>
          <a:r>
            <a:rPr lang="ru-RU" sz="2600" dirty="0" err="1"/>
            <a:t>PrEP</a:t>
          </a:r>
          <a:r>
            <a:rPr lang="ru-RU" sz="2600" dirty="0"/>
            <a:t>, включая планирование, определение потребности и соблюдение требований к предоставлению услуг;</a:t>
          </a:r>
          <a:endParaRPr lang="en-US" sz="2600" dirty="0"/>
        </a:p>
      </dgm:t>
    </dgm:pt>
    <dgm:pt modelId="{6048FF29-9DFD-4CAA-9E95-2011C4C50AD3}" type="parTrans" cxnId="{EA389D1A-2B2E-4E3F-9717-6404654F8577}">
      <dgm:prSet/>
      <dgm:spPr/>
      <dgm:t>
        <a:bodyPr/>
        <a:lstStyle/>
        <a:p>
          <a:endParaRPr lang="en-US"/>
        </a:p>
      </dgm:t>
    </dgm:pt>
    <dgm:pt modelId="{F92C53C2-EB15-454D-8BA9-0FBBA3327B77}" type="sibTrans" cxnId="{EA389D1A-2B2E-4E3F-9717-6404654F8577}">
      <dgm:prSet/>
      <dgm:spPr/>
      <dgm:t>
        <a:bodyPr/>
        <a:lstStyle/>
        <a:p>
          <a:endParaRPr lang="en-US"/>
        </a:p>
      </dgm:t>
    </dgm:pt>
    <dgm:pt modelId="{BA0AA59D-D8D6-4546-8F42-F9BE4296AFDE}">
      <dgm:prSet custT="1"/>
      <dgm:spPr/>
      <dgm:t>
        <a:bodyPr/>
        <a:lstStyle/>
        <a:p>
          <a:r>
            <a:rPr lang="ru-RU" sz="2600" dirty="0"/>
            <a:t>Поддержка приверженности, в том числе с использованием подхода равный-равному</a:t>
          </a:r>
          <a:r>
            <a:rPr lang="ru-RU" sz="2400" dirty="0"/>
            <a:t>; </a:t>
          </a:r>
          <a:endParaRPr lang="en-US" sz="2400" dirty="0"/>
        </a:p>
      </dgm:t>
    </dgm:pt>
    <dgm:pt modelId="{4CAC6EC2-532C-4615-8DF9-66DE983A674B}" type="parTrans" cxnId="{AF8BD746-F82D-441A-9196-18D25B82DB60}">
      <dgm:prSet/>
      <dgm:spPr/>
      <dgm:t>
        <a:bodyPr/>
        <a:lstStyle/>
        <a:p>
          <a:endParaRPr lang="en-US"/>
        </a:p>
      </dgm:t>
    </dgm:pt>
    <dgm:pt modelId="{EADBCA48-631D-48F7-A381-718A3E0BA2D9}" type="sibTrans" cxnId="{AF8BD746-F82D-441A-9196-18D25B82DB60}">
      <dgm:prSet/>
      <dgm:spPr/>
      <dgm:t>
        <a:bodyPr/>
        <a:lstStyle/>
        <a:p>
          <a:endParaRPr lang="en-US"/>
        </a:p>
      </dgm:t>
    </dgm:pt>
    <dgm:pt modelId="{BC6C1841-9958-400F-B76F-75F129EBEB1D}">
      <dgm:prSet custT="1"/>
      <dgm:spPr/>
      <dgm:t>
        <a:bodyPr/>
        <a:lstStyle/>
        <a:p>
          <a:r>
            <a:rPr lang="ru-RU" sz="2600" dirty="0"/>
            <a:t>Информация о </a:t>
          </a:r>
          <a:r>
            <a:rPr lang="en-US" sz="2600" dirty="0"/>
            <a:t>PreP</a:t>
          </a:r>
          <a:r>
            <a:rPr lang="ru-RU" sz="2600" dirty="0"/>
            <a:t> и создание спроса, включая подходы, основанные на принципах равный равному</a:t>
          </a:r>
          <a:r>
            <a:rPr lang="ru-RU" sz="2800" dirty="0"/>
            <a:t>;</a:t>
          </a:r>
          <a:endParaRPr lang="en-US" sz="2800" dirty="0"/>
        </a:p>
      </dgm:t>
    </dgm:pt>
    <dgm:pt modelId="{2E3150C2-4078-456D-A46A-22E3036029CC}" type="parTrans" cxnId="{C33E4FA5-DF3C-416F-A641-4AF4F8AF7A83}">
      <dgm:prSet/>
      <dgm:spPr/>
      <dgm:t>
        <a:bodyPr/>
        <a:lstStyle/>
        <a:p>
          <a:endParaRPr lang="en-US"/>
        </a:p>
      </dgm:t>
    </dgm:pt>
    <dgm:pt modelId="{6715EC83-8699-44A3-A583-B4AC18276B27}" type="sibTrans" cxnId="{C33E4FA5-DF3C-416F-A641-4AF4F8AF7A83}">
      <dgm:prSet/>
      <dgm:spPr/>
      <dgm:t>
        <a:bodyPr/>
        <a:lstStyle/>
        <a:p>
          <a:endParaRPr lang="en-US"/>
        </a:p>
      </dgm:t>
    </dgm:pt>
    <dgm:pt modelId="{B1662CB5-364C-4BD1-B939-6FB7A38C8068}">
      <dgm:prSet custT="1"/>
      <dgm:spPr/>
      <dgm:t>
        <a:bodyPr/>
        <a:lstStyle/>
        <a:p>
          <a:r>
            <a:rPr lang="ru-RU" sz="2600" dirty="0"/>
            <a:t>Направления на профилактику ВИЧ/ИППП, тестирование, лечение, уход и клинический мониторинг, вакцинацию против гепатита В.</a:t>
          </a:r>
          <a:endParaRPr lang="en-US" sz="2600" dirty="0"/>
        </a:p>
      </dgm:t>
    </dgm:pt>
    <dgm:pt modelId="{0C42B174-966D-4992-BF6F-77DCD973F533}" type="parTrans" cxnId="{6B7DB488-681F-4A0E-ABC4-9E92279AE978}">
      <dgm:prSet/>
      <dgm:spPr/>
      <dgm:t>
        <a:bodyPr/>
        <a:lstStyle/>
        <a:p>
          <a:endParaRPr lang="en-US"/>
        </a:p>
      </dgm:t>
    </dgm:pt>
    <dgm:pt modelId="{08121259-73DA-4082-969E-B011908C6702}" type="sibTrans" cxnId="{6B7DB488-681F-4A0E-ABC4-9E92279AE978}">
      <dgm:prSet/>
      <dgm:spPr/>
      <dgm:t>
        <a:bodyPr/>
        <a:lstStyle/>
        <a:p>
          <a:endParaRPr lang="en-US"/>
        </a:p>
      </dgm:t>
    </dgm:pt>
    <dgm:pt modelId="{45E706B1-C4D4-4917-A8C1-365916D795A4}" type="pres">
      <dgm:prSet presAssocID="{3C60F458-967C-4FA1-BAB3-F7E70E04C300}" presName="vert0" presStyleCnt="0">
        <dgm:presLayoutVars>
          <dgm:dir/>
          <dgm:animOne val="branch"/>
          <dgm:animLvl val="lvl"/>
        </dgm:presLayoutVars>
      </dgm:prSet>
      <dgm:spPr/>
    </dgm:pt>
    <dgm:pt modelId="{9BF3AE3B-7FDC-4371-A4A7-E05F59188746}" type="pres">
      <dgm:prSet presAssocID="{2D3065BA-3AFE-4D10-A188-6DAC90B4A64C}" presName="thickLine" presStyleLbl="alignNode1" presStyleIdx="0" presStyleCnt="4"/>
      <dgm:spPr/>
    </dgm:pt>
    <dgm:pt modelId="{3413E3EF-05B1-42C8-9674-53555FFE353E}" type="pres">
      <dgm:prSet presAssocID="{2D3065BA-3AFE-4D10-A188-6DAC90B4A64C}" presName="horz1" presStyleCnt="0"/>
      <dgm:spPr/>
    </dgm:pt>
    <dgm:pt modelId="{C4EDBE70-8056-4CCA-8376-659A12F58ACA}" type="pres">
      <dgm:prSet presAssocID="{2D3065BA-3AFE-4D10-A188-6DAC90B4A64C}" presName="tx1" presStyleLbl="revTx" presStyleIdx="0" presStyleCnt="4"/>
      <dgm:spPr/>
    </dgm:pt>
    <dgm:pt modelId="{743CF349-3460-44B3-A22E-49F7C4C870E5}" type="pres">
      <dgm:prSet presAssocID="{2D3065BA-3AFE-4D10-A188-6DAC90B4A64C}" presName="vert1" presStyleCnt="0"/>
      <dgm:spPr/>
    </dgm:pt>
    <dgm:pt modelId="{F41B49A0-14DE-482A-8001-F5221C335BFC}" type="pres">
      <dgm:prSet presAssocID="{BA0AA59D-D8D6-4546-8F42-F9BE4296AFDE}" presName="thickLine" presStyleLbl="alignNode1" presStyleIdx="1" presStyleCnt="4"/>
      <dgm:spPr/>
    </dgm:pt>
    <dgm:pt modelId="{4FB7BBDD-8771-4844-8A7A-587D6CA4C4B1}" type="pres">
      <dgm:prSet presAssocID="{BA0AA59D-D8D6-4546-8F42-F9BE4296AFDE}" presName="horz1" presStyleCnt="0"/>
      <dgm:spPr/>
    </dgm:pt>
    <dgm:pt modelId="{3ED7B798-44CC-4C16-9457-A73447A95D87}" type="pres">
      <dgm:prSet presAssocID="{BA0AA59D-D8D6-4546-8F42-F9BE4296AFDE}" presName="tx1" presStyleLbl="revTx" presStyleIdx="1" presStyleCnt="4" custScaleY="69779"/>
      <dgm:spPr/>
    </dgm:pt>
    <dgm:pt modelId="{816E8E9E-B186-4741-841F-52D7B62F111F}" type="pres">
      <dgm:prSet presAssocID="{BA0AA59D-D8D6-4546-8F42-F9BE4296AFDE}" presName="vert1" presStyleCnt="0"/>
      <dgm:spPr/>
    </dgm:pt>
    <dgm:pt modelId="{64E1AB0A-8440-4394-9063-74D964A7E7FC}" type="pres">
      <dgm:prSet presAssocID="{BC6C1841-9958-400F-B76F-75F129EBEB1D}" presName="thickLine" presStyleLbl="alignNode1" presStyleIdx="2" presStyleCnt="4"/>
      <dgm:spPr/>
    </dgm:pt>
    <dgm:pt modelId="{F5E96DDF-0112-4515-B052-3DC0CE59FD65}" type="pres">
      <dgm:prSet presAssocID="{BC6C1841-9958-400F-B76F-75F129EBEB1D}" presName="horz1" presStyleCnt="0"/>
      <dgm:spPr/>
    </dgm:pt>
    <dgm:pt modelId="{2707F486-A59D-460D-87D3-C736C275FB8B}" type="pres">
      <dgm:prSet presAssocID="{BC6C1841-9958-400F-B76F-75F129EBEB1D}" presName="tx1" presStyleLbl="revTx" presStyleIdx="2" presStyleCnt="4" custScaleY="61570"/>
      <dgm:spPr/>
    </dgm:pt>
    <dgm:pt modelId="{C231A58A-3DB1-4E47-A4C0-25A86E2203CF}" type="pres">
      <dgm:prSet presAssocID="{BC6C1841-9958-400F-B76F-75F129EBEB1D}" presName="vert1" presStyleCnt="0"/>
      <dgm:spPr/>
    </dgm:pt>
    <dgm:pt modelId="{9F309B9D-30D2-4C3D-B1FC-E1400CDD363F}" type="pres">
      <dgm:prSet presAssocID="{B1662CB5-364C-4BD1-B939-6FB7A38C8068}" presName="thickLine" presStyleLbl="alignNode1" presStyleIdx="3" presStyleCnt="4"/>
      <dgm:spPr/>
    </dgm:pt>
    <dgm:pt modelId="{E9B1BBDF-F6D3-412B-8EDC-8B673CC75D38}" type="pres">
      <dgm:prSet presAssocID="{B1662CB5-364C-4BD1-B939-6FB7A38C8068}" presName="horz1" presStyleCnt="0"/>
      <dgm:spPr/>
    </dgm:pt>
    <dgm:pt modelId="{6850E246-AB67-4DF7-AAAF-792C6545D7BA}" type="pres">
      <dgm:prSet presAssocID="{B1662CB5-364C-4BD1-B939-6FB7A38C8068}" presName="tx1" presStyleLbl="revTx" presStyleIdx="3" presStyleCnt="4"/>
      <dgm:spPr/>
    </dgm:pt>
    <dgm:pt modelId="{605BF85A-0705-407C-B449-245462849D20}" type="pres">
      <dgm:prSet presAssocID="{B1662CB5-364C-4BD1-B939-6FB7A38C8068}" presName="vert1" presStyleCnt="0"/>
      <dgm:spPr/>
    </dgm:pt>
  </dgm:ptLst>
  <dgm:cxnLst>
    <dgm:cxn modelId="{EA389D1A-2B2E-4E3F-9717-6404654F8577}" srcId="{3C60F458-967C-4FA1-BAB3-F7E70E04C300}" destId="{2D3065BA-3AFE-4D10-A188-6DAC90B4A64C}" srcOrd="0" destOrd="0" parTransId="{6048FF29-9DFD-4CAA-9E95-2011C4C50AD3}" sibTransId="{F92C53C2-EB15-454D-8BA9-0FBBA3327B77}"/>
    <dgm:cxn modelId="{AF8BD746-F82D-441A-9196-18D25B82DB60}" srcId="{3C60F458-967C-4FA1-BAB3-F7E70E04C300}" destId="{BA0AA59D-D8D6-4546-8F42-F9BE4296AFDE}" srcOrd="1" destOrd="0" parTransId="{4CAC6EC2-532C-4615-8DF9-66DE983A674B}" sibTransId="{EADBCA48-631D-48F7-A381-718A3E0BA2D9}"/>
    <dgm:cxn modelId="{C1519088-4AFF-440A-9945-637C0F4B8DC5}" type="presOf" srcId="{BA0AA59D-D8D6-4546-8F42-F9BE4296AFDE}" destId="{3ED7B798-44CC-4C16-9457-A73447A95D87}" srcOrd="0" destOrd="0" presId="urn:microsoft.com/office/officeart/2008/layout/LinedList"/>
    <dgm:cxn modelId="{6B7DB488-681F-4A0E-ABC4-9E92279AE978}" srcId="{3C60F458-967C-4FA1-BAB3-F7E70E04C300}" destId="{B1662CB5-364C-4BD1-B939-6FB7A38C8068}" srcOrd="3" destOrd="0" parTransId="{0C42B174-966D-4992-BF6F-77DCD973F533}" sibTransId="{08121259-73DA-4082-969E-B011908C6702}"/>
    <dgm:cxn modelId="{CB8121A4-D2CF-402E-BE2B-C893FD8799B2}" type="presOf" srcId="{2D3065BA-3AFE-4D10-A188-6DAC90B4A64C}" destId="{C4EDBE70-8056-4CCA-8376-659A12F58ACA}" srcOrd="0" destOrd="0" presId="urn:microsoft.com/office/officeart/2008/layout/LinedList"/>
    <dgm:cxn modelId="{C33E4FA5-DF3C-416F-A641-4AF4F8AF7A83}" srcId="{3C60F458-967C-4FA1-BAB3-F7E70E04C300}" destId="{BC6C1841-9958-400F-B76F-75F129EBEB1D}" srcOrd="2" destOrd="0" parTransId="{2E3150C2-4078-456D-A46A-22E3036029CC}" sibTransId="{6715EC83-8699-44A3-A583-B4AC18276B27}"/>
    <dgm:cxn modelId="{E2DA6CA8-0E7F-4545-AE84-9022F0F79B9B}" type="presOf" srcId="{3C60F458-967C-4FA1-BAB3-F7E70E04C300}" destId="{45E706B1-C4D4-4917-A8C1-365916D795A4}" srcOrd="0" destOrd="0" presId="urn:microsoft.com/office/officeart/2008/layout/LinedList"/>
    <dgm:cxn modelId="{34CBB1D3-2976-4254-9DBB-0885A2640F14}" type="presOf" srcId="{BC6C1841-9958-400F-B76F-75F129EBEB1D}" destId="{2707F486-A59D-460D-87D3-C736C275FB8B}" srcOrd="0" destOrd="0" presId="urn:microsoft.com/office/officeart/2008/layout/LinedList"/>
    <dgm:cxn modelId="{DE8DF8FD-A476-496E-B8C8-5824FB0D04DB}" type="presOf" srcId="{B1662CB5-364C-4BD1-B939-6FB7A38C8068}" destId="{6850E246-AB67-4DF7-AAAF-792C6545D7BA}" srcOrd="0" destOrd="0" presId="urn:microsoft.com/office/officeart/2008/layout/LinedList"/>
    <dgm:cxn modelId="{409A724E-5879-4185-AE43-702FDCFB9053}" type="presParOf" srcId="{45E706B1-C4D4-4917-A8C1-365916D795A4}" destId="{9BF3AE3B-7FDC-4371-A4A7-E05F59188746}" srcOrd="0" destOrd="0" presId="urn:microsoft.com/office/officeart/2008/layout/LinedList"/>
    <dgm:cxn modelId="{9A843662-DFF0-41F9-81A6-58AAF446C641}" type="presParOf" srcId="{45E706B1-C4D4-4917-A8C1-365916D795A4}" destId="{3413E3EF-05B1-42C8-9674-53555FFE353E}" srcOrd="1" destOrd="0" presId="urn:microsoft.com/office/officeart/2008/layout/LinedList"/>
    <dgm:cxn modelId="{D0CE5CC6-721B-4A6E-B9F0-55480477B4ED}" type="presParOf" srcId="{3413E3EF-05B1-42C8-9674-53555FFE353E}" destId="{C4EDBE70-8056-4CCA-8376-659A12F58ACA}" srcOrd="0" destOrd="0" presId="urn:microsoft.com/office/officeart/2008/layout/LinedList"/>
    <dgm:cxn modelId="{584675CE-B8B9-4F67-A9B0-37C660652C06}" type="presParOf" srcId="{3413E3EF-05B1-42C8-9674-53555FFE353E}" destId="{743CF349-3460-44B3-A22E-49F7C4C870E5}" srcOrd="1" destOrd="0" presId="urn:microsoft.com/office/officeart/2008/layout/LinedList"/>
    <dgm:cxn modelId="{9EB1FB2C-7332-4599-AD14-AF2C07752BE9}" type="presParOf" srcId="{45E706B1-C4D4-4917-A8C1-365916D795A4}" destId="{F41B49A0-14DE-482A-8001-F5221C335BFC}" srcOrd="2" destOrd="0" presId="urn:microsoft.com/office/officeart/2008/layout/LinedList"/>
    <dgm:cxn modelId="{23E0E749-3499-4A1C-89F3-572F5D575D08}" type="presParOf" srcId="{45E706B1-C4D4-4917-A8C1-365916D795A4}" destId="{4FB7BBDD-8771-4844-8A7A-587D6CA4C4B1}" srcOrd="3" destOrd="0" presId="urn:microsoft.com/office/officeart/2008/layout/LinedList"/>
    <dgm:cxn modelId="{CB70D07C-5C4B-4E51-8D3C-25DADE2BF215}" type="presParOf" srcId="{4FB7BBDD-8771-4844-8A7A-587D6CA4C4B1}" destId="{3ED7B798-44CC-4C16-9457-A73447A95D87}" srcOrd="0" destOrd="0" presId="urn:microsoft.com/office/officeart/2008/layout/LinedList"/>
    <dgm:cxn modelId="{CEF0C542-9A67-4117-9355-73F1DB56FB52}" type="presParOf" srcId="{4FB7BBDD-8771-4844-8A7A-587D6CA4C4B1}" destId="{816E8E9E-B186-4741-841F-52D7B62F111F}" srcOrd="1" destOrd="0" presId="urn:microsoft.com/office/officeart/2008/layout/LinedList"/>
    <dgm:cxn modelId="{BBAF9B44-E0AC-4E74-B3B9-D32AC83C2067}" type="presParOf" srcId="{45E706B1-C4D4-4917-A8C1-365916D795A4}" destId="{64E1AB0A-8440-4394-9063-74D964A7E7FC}" srcOrd="4" destOrd="0" presId="urn:microsoft.com/office/officeart/2008/layout/LinedList"/>
    <dgm:cxn modelId="{72589500-3753-4DB4-A475-98068463348A}" type="presParOf" srcId="{45E706B1-C4D4-4917-A8C1-365916D795A4}" destId="{F5E96DDF-0112-4515-B052-3DC0CE59FD65}" srcOrd="5" destOrd="0" presId="urn:microsoft.com/office/officeart/2008/layout/LinedList"/>
    <dgm:cxn modelId="{A7781C92-0276-487B-8480-5118154700B8}" type="presParOf" srcId="{F5E96DDF-0112-4515-B052-3DC0CE59FD65}" destId="{2707F486-A59D-460D-87D3-C736C275FB8B}" srcOrd="0" destOrd="0" presId="urn:microsoft.com/office/officeart/2008/layout/LinedList"/>
    <dgm:cxn modelId="{3338C891-4CDC-45B3-80B6-A14F577BFCAE}" type="presParOf" srcId="{F5E96DDF-0112-4515-B052-3DC0CE59FD65}" destId="{C231A58A-3DB1-4E47-A4C0-25A86E2203CF}" srcOrd="1" destOrd="0" presId="urn:microsoft.com/office/officeart/2008/layout/LinedList"/>
    <dgm:cxn modelId="{468CE486-5920-4B63-BFCC-364B05886F8E}" type="presParOf" srcId="{45E706B1-C4D4-4917-A8C1-365916D795A4}" destId="{9F309B9D-30D2-4C3D-B1FC-E1400CDD363F}" srcOrd="6" destOrd="0" presId="urn:microsoft.com/office/officeart/2008/layout/LinedList"/>
    <dgm:cxn modelId="{DB79150A-C693-4B61-BC80-2E79E8653C28}" type="presParOf" srcId="{45E706B1-C4D4-4917-A8C1-365916D795A4}" destId="{E9B1BBDF-F6D3-412B-8EDC-8B673CC75D38}" srcOrd="7" destOrd="0" presId="urn:microsoft.com/office/officeart/2008/layout/LinedList"/>
    <dgm:cxn modelId="{CCDAB3F7-5D24-4537-A138-E087F12196BE}" type="presParOf" srcId="{E9B1BBDF-F6D3-412B-8EDC-8B673CC75D38}" destId="{6850E246-AB67-4DF7-AAAF-792C6545D7BA}" srcOrd="0" destOrd="0" presId="urn:microsoft.com/office/officeart/2008/layout/LinedList"/>
    <dgm:cxn modelId="{BD0D5716-BBA0-46FF-A913-AABA3290DFDF}" type="presParOf" srcId="{E9B1BBDF-F6D3-412B-8EDC-8B673CC75D38}" destId="{605BF85A-0705-407C-B449-245462849D2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88A0EF1-AE3E-4F56-B81D-3600FBBBD58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E68486-12B4-43F3-B214-DA927DA8F162}">
      <dgm:prSet custT="1"/>
      <dgm:spPr/>
      <dgm:t>
        <a:bodyPr/>
        <a:lstStyle/>
        <a:p>
          <a:r>
            <a:rPr lang="ru-RU" sz="2500" b="0" dirty="0"/>
            <a:t>Программа раздачи шприцев и игл </a:t>
          </a:r>
          <a:r>
            <a:rPr lang="ru-RU" sz="2500" b="0" dirty="0">
              <a:solidFill>
                <a:schemeClr val="tx1"/>
              </a:solidFill>
            </a:rPr>
            <a:t>ЛУИН</a:t>
          </a:r>
        </a:p>
        <a:p>
          <a:endParaRPr lang="en-US" sz="2500" dirty="0"/>
        </a:p>
      </dgm:t>
    </dgm:pt>
    <dgm:pt modelId="{964AE321-8D61-4CDC-8ABD-CB4FC3DA6B48}" type="parTrans" cxnId="{A7A70C6F-C4DD-4029-BAD4-6A96F9BCE3E1}">
      <dgm:prSet/>
      <dgm:spPr/>
      <dgm:t>
        <a:bodyPr/>
        <a:lstStyle/>
        <a:p>
          <a:endParaRPr lang="en-US"/>
        </a:p>
      </dgm:t>
    </dgm:pt>
    <dgm:pt modelId="{DECC37A9-8E89-4152-8C5C-A5EBA6A97CA9}" type="sibTrans" cxnId="{A7A70C6F-C4DD-4029-BAD4-6A96F9BCE3E1}">
      <dgm:prSet/>
      <dgm:spPr/>
      <dgm:t>
        <a:bodyPr/>
        <a:lstStyle/>
        <a:p>
          <a:endParaRPr lang="en-US"/>
        </a:p>
      </dgm:t>
    </dgm:pt>
    <dgm:pt modelId="{4D38CAC3-F706-4623-BB8A-3119424F34B2}">
      <dgm:prSet custT="1"/>
      <dgm:spPr/>
      <dgm:t>
        <a:bodyPr/>
        <a:lstStyle/>
        <a:p>
          <a:r>
            <a:rPr lang="ru-RU" sz="2500" b="0" dirty="0"/>
            <a:t>Программа ПЗТ </a:t>
          </a:r>
          <a:r>
            <a:rPr lang="ru-RU" sz="2500" b="0" dirty="0">
              <a:solidFill>
                <a:schemeClr val="tx1"/>
              </a:solidFill>
            </a:rPr>
            <a:t>ЛУИН</a:t>
          </a:r>
          <a:endParaRPr lang="en-US" sz="2500" dirty="0">
            <a:solidFill>
              <a:schemeClr val="tx1"/>
            </a:solidFill>
          </a:endParaRPr>
        </a:p>
      </dgm:t>
    </dgm:pt>
    <dgm:pt modelId="{206285A5-4480-4513-A63B-7D4FBDE6A3D2}" type="parTrans" cxnId="{290E5106-4B78-43A1-8A5A-BE9ECCFEC063}">
      <dgm:prSet/>
      <dgm:spPr/>
      <dgm:t>
        <a:bodyPr/>
        <a:lstStyle/>
        <a:p>
          <a:endParaRPr lang="en-US"/>
        </a:p>
      </dgm:t>
    </dgm:pt>
    <dgm:pt modelId="{6D8A5BD5-30BD-43EC-B0FA-81449E09F877}" type="sibTrans" cxnId="{290E5106-4B78-43A1-8A5A-BE9ECCFEC063}">
      <dgm:prSet/>
      <dgm:spPr/>
      <dgm:t>
        <a:bodyPr/>
        <a:lstStyle/>
        <a:p>
          <a:endParaRPr lang="en-US"/>
        </a:p>
      </dgm:t>
    </dgm:pt>
    <dgm:pt modelId="{B227F05A-AFEF-4270-8446-09F2B9EF1AB9}">
      <dgm:prSet custT="1"/>
      <dgm:spPr/>
      <dgm:t>
        <a:bodyPr/>
        <a:lstStyle/>
        <a:p>
          <a:r>
            <a:rPr lang="ru-RU" sz="2500" dirty="0"/>
            <a:t>Профилактика и лечение передозировок </a:t>
          </a:r>
          <a:r>
            <a:rPr lang="ru-RU" sz="2500" dirty="0">
              <a:solidFill>
                <a:schemeClr val="tx1"/>
              </a:solidFill>
            </a:rPr>
            <a:t>у ЛУИН</a:t>
          </a:r>
          <a:endParaRPr lang="en-US" sz="2500" dirty="0">
            <a:solidFill>
              <a:schemeClr val="tx1"/>
            </a:solidFill>
          </a:endParaRPr>
        </a:p>
      </dgm:t>
    </dgm:pt>
    <dgm:pt modelId="{E45DC489-E1F3-4ECD-9200-56FCAD31A659}" type="parTrans" cxnId="{2C7004C6-1345-4BEF-809C-BD5021F65606}">
      <dgm:prSet/>
      <dgm:spPr/>
      <dgm:t>
        <a:bodyPr/>
        <a:lstStyle/>
        <a:p>
          <a:endParaRPr lang="en-US"/>
        </a:p>
      </dgm:t>
    </dgm:pt>
    <dgm:pt modelId="{56741697-11DE-4CC9-A404-DF6AD6C343F6}" type="sibTrans" cxnId="{2C7004C6-1345-4BEF-809C-BD5021F65606}">
      <dgm:prSet/>
      <dgm:spPr/>
      <dgm:t>
        <a:bodyPr/>
        <a:lstStyle/>
        <a:p>
          <a:endParaRPr lang="en-US"/>
        </a:p>
      </dgm:t>
    </dgm:pt>
    <dgm:pt modelId="{DD7802BF-BB71-49D6-BABC-04A9ED2BFD9F}">
      <dgm:prSet custT="1"/>
      <dgm:spPr/>
      <dgm:t>
        <a:bodyPr/>
        <a:lstStyle/>
        <a:p>
          <a:r>
            <a:rPr lang="ru-RU" sz="2500" dirty="0"/>
            <a:t>Программы раздачи презервативов и игл</a:t>
          </a:r>
          <a:endParaRPr lang="en-US" sz="2500" dirty="0">
            <a:solidFill>
              <a:schemeClr val="tx1"/>
            </a:solidFill>
          </a:endParaRPr>
        </a:p>
      </dgm:t>
    </dgm:pt>
    <dgm:pt modelId="{D7653264-61A5-4C57-933D-75C5282FBC52}" type="parTrans" cxnId="{E4C08BA2-F5CC-4808-B45C-A89934DF353C}">
      <dgm:prSet/>
      <dgm:spPr/>
      <dgm:t>
        <a:bodyPr/>
        <a:lstStyle/>
        <a:p>
          <a:endParaRPr lang="en-US"/>
        </a:p>
      </dgm:t>
    </dgm:pt>
    <dgm:pt modelId="{FF0B91BF-664F-46AD-B3BD-2E53124CA5B9}" type="sibTrans" cxnId="{E4C08BA2-F5CC-4808-B45C-A89934DF353C}">
      <dgm:prSet/>
      <dgm:spPr/>
      <dgm:t>
        <a:bodyPr/>
        <a:lstStyle/>
        <a:p>
          <a:endParaRPr lang="en-US"/>
        </a:p>
      </dgm:t>
    </dgm:pt>
    <dgm:pt modelId="{2468F964-7FA0-46FC-A73F-32D81D52E8A2}">
      <dgm:prSet custT="1"/>
      <dgm:spPr/>
      <dgm:t>
        <a:bodyPr/>
        <a:lstStyle/>
        <a:p>
          <a:r>
            <a:rPr lang="ru-RU" sz="2500" b="0" dirty="0"/>
            <a:t>Программа </a:t>
          </a:r>
          <a:r>
            <a:rPr lang="ru-RU" sz="2500" b="0" dirty="0" err="1"/>
            <a:t>доконтактной</a:t>
          </a:r>
          <a:r>
            <a:rPr lang="ru-RU" sz="2500" b="0" dirty="0"/>
            <a:t> профилактики (</a:t>
          </a:r>
          <a:r>
            <a:rPr lang="en-US" sz="2500" b="0" dirty="0"/>
            <a:t>PreP</a:t>
          </a:r>
          <a:r>
            <a:rPr lang="ru-RU" sz="2500" b="0" dirty="0"/>
            <a:t>)</a:t>
          </a:r>
          <a:endParaRPr lang="en-US" sz="2500" dirty="0">
            <a:solidFill>
              <a:schemeClr val="tx1"/>
            </a:solidFill>
          </a:endParaRPr>
        </a:p>
      </dgm:t>
    </dgm:pt>
    <dgm:pt modelId="{5EB970F4-5679-4B60-BD02-6BFFB812C23B}" type="parTrans" cxnId="{B7E39AB1-FEA6-4131-8900-66C82045AB00}">
      <dgm:prSet/>
      <dgm:spPr/>
      <dgm:t>
        <a:bodyPr/>
        <a:lstStyle/>
        <a:p>
          <a:endParaRPr lang="en-US"/>
        </a:p>
      </dgm:t>
    </dgm:pt>
    <dgm:pt modelId="{69E3F354-D2E6-4ED8-8FE9-919B887A588A}" type="sibTrans" cxnId="{B7E39AB1-FEA6-4131-8900-66C82045AB00}">
      <dgm:prSet/>
      <dgm:spPr/>
      <dgm:t>
        <a:bodyPr/>
        <a:lstStyle/>
        <a:p>
          <a:endParaRPr lang="en-US"/>
        </a:p>
      </dgm:t>
    </dgm:pt>
    <dgm:pt modelId="{70725691-F4FD-42C9-A5FC-66D48214BBEC}">
      <dgm:prSet custT="1"/>
      <dgm:spPr/>
      <dgm:t>
        <a:bodyPr/>
        <a:lstStyle/>
        <a:p>
          <a:r>
            <a:rPr lang="ru-RU" sz="2500" b="0" dirty="0"/>
            <a:t>Коммуникация по вопросам профилактики ВИЧ, информирование и создание спроса</a:t>
          </a:r>
          <a:endParaRPr lang="en-US" sz="2500" dirty="0">
            <a:solidFill>
              <a:schemeClr val="tx1"/>
            </a:solidFill>
          </a:endParaRPr>
        </a:p>
      </dgm:t>
    </dgm:pt>
    <dgm:pt modelId="{7CC3185D-2ADA-4E08-A7E2-DF6DE7E8EA8E}" type="parTrans" cxnId="{792A3DA8-817A-426D-AE71-62C0F03FC269}">
      <dgm:prSet/>
      <dgm:spPr/>
      <dgm:t>
        <a:bodyPr/>
        <a:lstStyle/>
        <a:p>
          <a:endParaRPr lang="en-US"/>
        </a:p>
      </dgm:t>
    </dgm:pt>
    <dgm:pt modelId="{158D0C97-1E03-422C-B270-4452C9920F5C}" type="sibTrans" cxnId="{792A3DA8-817A-426D-AE71-62C0F03FC269}">
      <dgm:prSet/>
      <dgm:spPr/>
      <dgm:t>
        <a:bodyPr/>
        <a:lstStyle/>
        <a:p>
          <a:endParaRPr lang="en-US"/>
        </a:p>
      </dgm:t>
    </dgm:pt>
    <dgm:pt modelId="{9EF5F40C-B383-4823-B6CA-9F9FDF6B84D6}" type="pres">
      <dgm:prSet presAssocID="{188A0EF1-AE3E-4F56-B81D-3600FBBBD583}" presName="vert0" presStyleCnt="0">
        <dgm:presLayoutVars>
          <dgm:dir/>
          <dgm:animOne val="branch"/>
          <dgm:animLvl val="lvl"/>
        </dgm:presLayoutVars>
      </dgm:prSet>
      <dgm:spPr/>
    </dgm:pt>
    <dgm:pt modelId="{685885A0-6367-4FE0-824E-114A26A57BAC}" type="pres">
      <dgm:prSet presAssocID="{87E68486-12B4-43F3-B214-DA927DA8F162}" presName="thickLine" presStyleLbl="alignNode1" presStyleIdx="0" presStyleCnt="6"/>
      <dgm:spPr/>
    </dgm:pt>
    <dgm:pt modelId="{6E7F05F8-C55A-4230-9A04-E4D041537B86}" type="pres">
      <dgm:prSet presAssocID="{87E68486-12B4-43F3-B214-DA927DA8F162}" presName="horz1" presStyleCnt="0"/>
      <dgm:spPr/>
    </dgm:pt>
    <dgm:pt modelId="{2C91F8EB-9A6E-4DAF-A355-587FED7FDEC6}" type="pres">
      <dgm:prSet presAssocID="{87E68486-12B4-43F3-B214-DA927DA8F162}" presName="tx1" presStyleLbl="revTx" presStyleIdx="0" presStyleCnt="6" custScaleY="72891"/>
      <dgm:spPr/>
    </dgm:pt>
    <dgm:pt modelId="{B81FFEDE-E63A-4E56-A10F-54F99CD645E5}" type="pres">
      <dgm:prSet presAssocID="{87E68486-12B4-43F3-B214-DA927DA8F162}" presName="vert1" presStyleCnt="0"/>
      <dgm:spPr/>
    </dgm:pt>
    <dgm:pt modelId="{87E91FF7-00AA-4A36-BC19-CB820A75B885}" type="pres">
      <dgm:prSet presAssocID="{4D38CAC3-F706-4623-BB8A-3119424F34B2}" presName="thickLine" presStyleLbl="alignNode1" presStyleIdx="1" presStyleCnt="6"/>
      <dgm:spPr/>
    </dgm:pt>
    <dgm:pt modelId="{39B4C7A4-B61E-4DDB-9F44-01CEAC0F81E6}" type="pres">
      <dgm:prSet presAssocID="{4D38CAC3-F706-4623-BB8A-3119424F34B2}" presName="horz1" presStyleCnt="0"/>
      <dgm:spPr/>
    </dgm:pt>
    <dgm:pt modelId="{BDF30A16-2117-4033-B840-FDFA891031F6}" type="pres">
      <dgm:prSet presAssocID="{4D38CAC3-F706-4623-BB8A-3119424F34B2}" presName="tx1" presStyleLbl="revTx" presStyleIdx="1" presStyleCnt="6" custScaleY="57420"/>
      <dgm:spPr/>
    </dgm:pt>
    <dgm:pt modelId="{0E4AC6D8-FF9F-4B14-8849-0420CC089358}" type="pres">
      <dgm:prSet presAssocID="{4D38CAC3-F706-4623-BB8A-3119424F34B2}" presName="vert1" presStyleCnt="0"/>
      <dgm:spPr/>
    </dgm:pt>
    <dgm:pt modelId="{C3A3B1A5-F3D0-4E36-9E13-B1CF403C0854}" type="pres">
      <dgm:prSet presAssocID="{B227F05A-AFEF-4270-8446-09F2B9EF1AB9}" presName="thickLine" presStyleLbl="alignNode1" presStyleIdx="2" presStyleCnt="6"/>
      <dgm:spPr/>
    </dgm:pt>
    <dgm:pt modelId="{AFC0264D-0138-49D6-903F-6E7152C16657}" type="pres">
      <dgm:prSet presAssocID="{B227F05A-AFEF-4270-8446-09F2B9EF1AB9}" presName="horz1" presStyleCnt="0"/>
      <dgm:spPr/>
    </dgm:pt>
    <dgm:pt modelId="{4DDC401F-D73A-4709-AAFF-7134AD49C4CB}" type="pres">
      <dgm:prSet presAssocID="{B227F05A-AFEF-4270-8446-09F2B9EF1AB9}" presName="tx1" presStyleLbl="revTx" presStyleIdx="2" presStyleCnt="6" custScaleY="87181"/>
      <dgm:spPr/>
    </dgm:pt>
    <dgm:pt modelId="{8E150DE4-19B6-4233-B8A4-EA9AB43EC9F5}" type="pres">
      <dgm:prSet presAssocID="{B227F05A-AFEF-4270-8446-09F2B9EF1AB9}" presName="vert1" presStyleCnt="0"/>
      <dgm:spPr/>
    </dgm:pt>
    <dgm:pt modelId="{E7707E4D-1531-4FCF-ADEF-107659884AB7}" type="pres">
      <dgm:prSet presAssocID="{DD7802BF-BB71-49D6-BABC-04A9ED2BFD9F}" presName="thickLine" presStyleLbl="alignNode1" presStyleIdx="3" presStyleCnt="6"/>
      <dgm:spPr/>
    </dgm:pt>
    <dgm:pt modelId="{81887954-89B0-4AB9-B75C-45E580AEBBD9}" type="pres">
      <dgm:prSet presAssocID="{DD7802BF-BB71-49D6-BABC-04A9ED2BFD9F}" presName="horz1" presStyleCnt="0"/>
      <dgm:spPr/>
    </dgm:pt>
    <dgm:pt modelId="{1E34EC31-7027-4064-886A-E7FCA534C5A5}" type="pres">
      <dgm:prSet presAssocID="{DD7802BF-BB71-49D6-BABC-04A9ED2BFD9F}" presName="tx1" presStyleLbl="revTx" presStyleIdx="3" presStyleCnt="6"/>
      <dgm:spPr/>
    </dgm:pt>
    <dgm:pt modelId="{D501B295-EF32-4EAC-B186-75F84173B2AF}" type="pres">
      <dgm:prSet presAssocID="{DD7802BF-BB71-49D6-BABC-04A9ED2BFD9F}" presName="vert1" presStyleCnt="0"/>
      <dgm:spPr/>
    </dgm:pt>
    <dgm:pt modelId="{CF48A693-7ACE-46C0-A5D5-33B3BD35BD12}" type="pres">
      <dgm:prSet presAssocID="{2468F964-7FA0-46FC-A73F-32D81D52E8A2}" presName="thickLine" presStyleLbl="alignNode1" presStyleIdx="4" presStyleCnt="6"/>
      <dgm:spPr/>
    </dgm:pt>
    <dgm:pt modelId="{F5D7BC3C-96F8-4A70-BCB5-D5DA636D5AAB}" type="pres">
      <dgm:prSet presAssocID="{2468F964-7FA0-46FC-A73F-32D81D52E8A2}" presName="horz1" presStyleCnt="0"/>
      <dgm:spPr/>
    </dgm:pt>
    <dgm:pt modelId="{D28E7C31-00FA-4862-A151-1FF7586FE4F7}" type="pres">
      <dgm:prSet presAssocID="{2468F964-7FA0-46FC-A73F-32D81D52E8A2}" presName="tx1" presStyleLbl="revTx" presStyleIdx="4" presStyleCnt="6" custScaleY="77373"/>
      <dgm:spPr/>
    </dgm:pt>
    <dgm:pt modelId="{6C5971AC-B26C-4F3B-8C38-1D6FCC166CF9}" type="pres">
      <dgm:prSet presAssocID="{2468F964-7FA0-46FC-A73F-32D81D52E8A2}" presName="vert1" presStyleCnt="0"/>
      <dgm:spPr/>
    </dgm:pt>
    <dgm:pt modelId="{DCFAC7A4-CA48-47ED-97E5-67AB61C160E8}" type="pres">
      <dgm:prSet presAssocID="{70725691-F4FD-42C9-A5FC-66D48214BBEC}" presName="thickLine" presStyleLbl="alignNode1" presStyleIdx="5" presStyleCnt="6"/>
      <dgm:spPr/>
    </dgm:pt>
    <dgm:pt modelId="{B0A65B85-C518-47F5-94AF-CF60AF08F869}" type="pres">
      <dgm:prSet presAssocID="{70725691-F4FD-42C9-A5FC-66D48214BBEC}" presName="horz1" presStyleCnt="0"/>
      <dgm:spPr/>
    </dgm:pt>
    <dgm:pt modelId="{C4664709-9C6D-47A7-9313-9ACB14B125E6}" type="pres">
      <dgm:prSet presAssocID="{70725691-F4FD-42C9-A5FC-66D48214BBEC}" presName="tx1" presStyleLbl="revTx" presStyleIdx="5" presStyleCnt="6"/>
      <dgm:spPr/>
    </dgm:pt>
    <dgm:pt modelId="{DA575829-0841-4970-BD0A-2CE9857C3E9F}" type="pres">
      <dgm:prSet presAssocID="{70725691-F4FD-42C9-A5FC-66D48214BBEC}" presName="vert1" presStyleCnt="0"/>
      <dgm:spPr/>
    </dgm:pt>
  </dgm:ptLst>
  <dgm:cxnLst>
    <dgm:cxn modelId="{290E5106-4B78-43A1-8A5A-BE9ECCFEC063}" srcId="{188A0EF1-AE3E-4F56-B81D-3600FBBBD583}" destId="{4D38CAC3-F706-4623-BB8A-3119424F34B2}" srcOrd="1" destOrd="0" parTransId="{206285A5-4480-4513-A63B-7D4FBDE6A3D2}" sibTransId="{6D8A5BD5-30BD-43EC-B0FA-81449E09F877}"/>
    <dgm:cxn modelId="{14C69A2B-72A3-45F7-A497-CD14E5517B79}" type="presOf" srcId="{4D38CAC3-F706-4623-BB8A-3119424F34B2}" destId="{BDF30A16-2117-4033-B840-FDFA891031F6}" srcOrd="0" destOrd="0" presId="urn:microsoft.com/office/officeart/2008/layout/LinedList"/>
    <dgm:cxn modelId="{18859B4A-E86A-42A3-8447-ED882F9F38C3}" type="presOf" srcId="{70725691-F4FD-42C9-A5FC-66D48214BBEC}" destId="{C4664709-9C6D-47A7-9313-9ACB14B125E6}" srcOrd="0" destOrd="0" presId="urn:microsoft.com/office/officeart/2008/layout/LinedList"/>
    <dgm:cxn modelId="{D220E24D-A766-430F-8686-638E5FF61298}" type="presOf" srcId="{B227F05A-AFEF-4270-8446-09F2B9EF1AB9}" destId="{4DDC401F-D73A-4709-AAFF-7134AD49C4CB}" srcOrd="0" destOrd="0" presId="urn:microsoft.com/office/officeart/2008/layout/LinedList"/>
    <dgm:cxn modelId="{A7A70C6F-C4DD-4029-BAD4-6A96F9BCE3E1}" srcId="{188A0EF1-AE3E-4F56-B81D-3600FBBBD583}" destId="{87E68486-12B4-43F3-B214-DA927DA8F162}" srcOrd="0" destOrd="0" parTransId="{964AE321-8D61-4CDC-8ABD-CB4FC3DA6B48}" sibTransId="{DECC37A9-8E89-4152-8C5C-A5EBA6A97CA9}"/>
    <dgm:cxn modelId="{85C2E173-829C-4051-BFC4-D359615344FC}" type="presOf" srcId="{188A0EF1-AE3E-4F56-B81D-3600FBBBD583}" destId="{9EF5F40C-B383-4823-B6CA-9F9FDF6B84D6}" srcOrd="0" destOrd="0" presId="urn:microsoft.com/office/officeart/2008/layout/LinedList"/>
    <dgm:cxn modelId="{98C89491-B76F-4EDA-8F45-31024A7EDA06}" type="presOf" srcId="{87E68486-12B4-43F3-B214-DA927DA8F162}" destId="{2C91F8EB-9A6E-4DAF-A355-587FED7FDEC6}" srcOrd="0" destOrd="0" presId="urn:microsoft.com/office/officeart/2008/layout/LinedList"/>
    <dgm:cxn modelId="{E4C08BA2-F5CC-4808-B45C-A89934DF353C}" srcId="{188A0EF1-AE3E-4F56-B81D-3600FBBBD583}" destId="{DD7802BF-BB71-49D6-BABC-04A9ED2BFD9F}" srcOrd="3" destOrd="0" parTransId="{D7653264-61A5-4C57-933D-75C5282FBC52}" sibTransId="{FF0B91BF-664F-46AD-B3BD-2E53124CA5B9}"/>
    <dgm:cxn modelId="{792A3DA8-817A-426D-AE71-62C0F03FC269}" srcId="{188A0EF1-AE3E-4F56-B81D-3600FBBBD583}" destId="{70725691-F4FD-42C9-A5FC-66D48214BBEC}" srcOrd="5" destOrd="0" parTransId="{7CC3185D-2ADA-4E08-A7E2-DF6DE7E8EA8E}" sibTransId="{158D0C97-1E03-422C-B270-4452C9920F5C}"/>
    <dgm:cxn modelId="{B7E39AB1-FEA6-4131-8900-66C82045AB00}" srcId="{188A0EF1-AE3E-4F56-B81D-3600FBBBD583}" destId="{2468F964-7FA0-46FC-A73F-32D81D52E8A2}" srcOrd="4" destOrd="0" parTransId="{5EB970F4-5679-4B60-BD02-6BFFB812C23B}" sibTransId="{69E3F354-D2E6-4ED8-8FE9-919B887A588A}"/>
    <dgm:cxn modelId="{150346BC-14FF-46DC-A68C-DC5039CBFF8E}" type="presOf" srcId="{2468F964-7FA0-46FC-A73F-32D81D52E8A2}" destId="{D28E7C31-00FA-4862-A151-1FF7586FE4F7}" srcOrd="0" destOrd="0" presId="urn:microsoft.com/office/officeart/2008/layout/LinedList"/>
    <dgm:cxn modelId="{2C7004C6-1345-4BEF-809C-BD5021F65606}" srcId="{188A0EF1-AE3E-4F56-B81D-3600FBBBD583}" destId="{B227F05A-AFEF-4270-8446-09F2B9EF1AB9}" srcOrd="2" destOrd="0" parTransId="{E45DC489-E1F3-4ECD-9200-56FCAD31A659}" sibTransId="{56741697-11DE-4CC9-A404-DF6AD6C343F6}"/>
    <dgm:cxn modelId="{B7D453ED-F8E2-419C-84E4-BEB0A2E1AED8}" type="presOf" srcId="{DD7802BF-BB71-49D6-BABC-04A9ED2BFD9F}" destId="{1E34EC31-7027-4064-886A-E7FCA534C5A5}" srcOrd="0" destOrd="0" presId="urn:microsoft.com/office/officeart/2008/layout/LinedList"/>
    <dgm:cxn modelId="{D1ED3E22-7E84-4998-BD2C-4FD9C2BBFB15}" type="presParOf" srcId="{9EF5F40C-B383-4823-B6CA-9F9FDF6B84D6}" destId="{685885A0-6367-4FE0-824E-114A26A57BAC}" srcOrd="0" destOrd="0" presId="urn:microsoft.com/office/officeart/2008/layout/LinedList"/>
    <dgm:cxn modelId="{426A24A3-7AD5-4968-96DF-084797260DBC}" type="presParOf" srcId="{9EF5F40C-B383-4823-B6CA-9F9FDF6B84D6}" destId="{6E7F05F8-C55A-4230-9A04-E4D041537B86}" srcOrd="1" destOrd="0" presId="urn:microsoft.com/office/officeart/2008/layout/LinedList"/>
    <dgm:cxn modelId="{BCBFE18C-0238-4589-82EF-7F77B20ECBB6}" type="presParOf" srcId="{6E7F05F8-C55A-4230-9A04-E4D041537B86}" destId="{2C91F8EB-9A6E-4DAF-A355-587FED7FDEC6}" srcOrd="0" destOrd="0" presId="urn:microsoft.com/office/officeart/2008/layout/LinedList"/>
    <dgm:cxn modelId="{17943275-A2EF-4CDB-AC7A-FC86A8A4C4B3}" type="presParOf" srcId="{6E7F05F8-C55A-4230-9A04-E4D041537B86}" destId="{B81FFEDE-E63A-4E56-A10F-54F99CD645E5}" srcOrd="1" destOrd="0" presId="urn:microsoft.com/office/officeart/2008/layout/LinedList"/>
    <dgm:cxn modelId="{916B374B-49E9-4295-B1C7-177E4E11E3DD}" type="presParOf" srcId="{9EF5F40C-B383-4823-B6CA-9F9FDF6B84D6}" destId="{87E91FF7-00AA-4A36-BC19-CB820A75B885}" srcOrd="2" destOrd="0" presId="urn:microsoft.com/office/officeart/2008/layout/LinedList"/>
    <dgm:cxn modelId="{491AB2AE-1F32-4CD6-8920-20BA30AFB400}" type="presParOf" srcId="{9EF5F40C-B383-4823-B6CA-9F9FDF6B84D6}" destId="{39B4C7A4-B61E-4DDB-9F44-01CEAC0F81E6}" srcOrd="3" destOrd="0" presId="urn:microsoft.com/office/officeart/2008/layout/LinedList"/>
    <dgm:cxn modelId="{24DA88A4-6674-4536-B6CB-5E64E9A9FC1C}" type="presParOf" srcId="{39B4C7A4-B61E-4DDB-9F44-01CEAC0F81E6}" destId="{BDF30A16-2117-4033-B840-FDFA891031F6}" srcOrd="0" destOrd="0" presId="urn:microsoft.com/office/officeart/2008/layout/LinedList"/>
    <dgm:cxn modelId="{D12CB5C4-E920-425A-B146-7612F9CAA30D}" type="presParOf" srcId="{39B4C7A4-B61E-4DDB-9F44-01CEAC0F81E6}" destId="{0E4AC6D8-FF9F-4B14-8849-0420CC089358}" srcOrd="1" destOrd="0" presId="urn:microsoft.com/office/officeart/2008/layout/LinedList"/>
    <dgm:cxn modelId="{9E8A45BF-85A0-497F-B088-1C522545BA5C}" type="presParOf" srcId="{9EF5F40C-B383-4823-B6CA-9F9FDF6B84D6}" destId="{C3A3B1A5-F3D0-4E36-9E13-B1CF403C0854}" srcOrd="4" destOrd="0" presId="urn:microsoft.com/office/officeart/2008/layout/LinedList"/>
    <dgm:cxn modelId="{EB5E9A0C-6063-4059-96B4-27C4587E57E3}" type="presParOf" srcId="{9EF5F40C-B383-4823-B6CA-9F9FDF6B84D6}" destId="{AFC0264D-0138-49D6-903F-6E7152C16657}" srcOrd="5" destOrd="0" presId="urn:microsoft.com/office/officeart/2008/layout/LinedList"/>
    <dgm:cxn modelId="{C285FDF1-2239-4E21-AE37-FE8E20257F55}" type="presParOf" srcId="{AFC0264D-0138-49D6-903F-6E7152C16657}" destId="{4DDC401F-D73A-4709-AAFF-7134AD49C4CB}" srcOrd="0" destOrd="0" presId="urn:microsoft.com/office/officeart/2008/layout/LinedList"/>
    <dgm:cxn modelId="{8E5D6CA9-98BD-4742-BE11-D6ED797198D0}" type="presParOf" srcId="{AFC0264D-0138-49D6-903F-6E7152C16657}" destId="{8E150DE4-19B6-4233-B8A4-EA9AB43EC9F5}" srcOrd="1" destOrd="0" presId="urn:microsoft.com/office/officeart/2008/layout/LinedList"/>
    <dgm:cxn modelId="{AEBA4370-B634-47DC-832D-FCBFD220FC65}" type="presParOf" srcId="{9EF5F40C-B383-4823-B6CA-9F9FDF6B84D6}" destId="{E7707E4D-1531-4FCF-ADEF-107659884AB7}" srcOrd="6" destOrd="0" presId="urn:microsoft.com/office/officeart/2008/layout/LinedList"/>
    <dgm:cxn modelId="{284AFD8C-3D91-450D-B1AF-6BDC6AC3D90B}" type="presParOf" srcId="{9EF5F40C-B383-4823-B6CA-9F9FDF6B84D6}" destId="{81887954-89B0-4AB9-B75C-45E580AEBBD9}" srcOrd="7" destOrd="0" presId="urn:microsoft.com/office/officeart/2008/layout/LinedList"/>
    <dgm:cxn modelId="{D898FC0D-304A-4370-A914-85C756E79570}" type="presParOf" srcId="{81887954-89B0-4AB9-B75C-45E580AEBBD9}" destId="{1E34EC31-7027-4064-886A-E7FCA534C5A5}" srcOrd="0" destOrd="0" presId="urn:microsoft.com/office/officeart/2008/layout/LinedList"/>
    <dgm:cxn modelId="{A041D0C5-93D7-4AF1-896E-EF1866CB216A}" type="presParOf" srcId="{81887954-89B0-4AB9-B75C-45E580AEBBD9}" destId="{D501B295-EF32-4EAC-B186-75F84173B2AF}" srcOrd="1" destOrd="0" presId="urn:microsoft.com/office/officeart/2008/layout/LinedList"/>
    <dgm:cxn modelId="{21686B05-5F4C-44FB-B00D-F916570D1E06}" type="presParOf" srcId="{9EF5F40C-B383-4823-B6CA-9F9FDF6B84D6}" destId="{CF48A693-7ACE-46C0-A5D5-33B3BD35BD12}" srcOrd="8" destOrd="0" presId="urn:microsoft.com/office/officeart/2008/layout/LinedList"/>
    <dgm:cxn modelId="{2FE75B05-57B4-4E4B-AD1D-9CCD6D666160}" type="presParOf" srcId="{9EF5F40C-B383-4823-B6CA-9F9FDF6B84D6}" destId="{F5D7BC3C-96F8-4A70-BCB5-D5DA636D5AAB}" srcOrd="9" destOrd="0" presId="urn:microsoft.com/office/officeart/2008/layout/LinedList"/>
    <dgm:cxn modelId="{5BD66D37-051C-4DA6-885F-A99E64C43F08}" type="presParOf" srcId="{F5D7BC3C-96F8-4A70-BCB5-D5DA636D5AAB}" destId="{D28E7C31-00FA-4862-A151-1FF7586FE4F7}" srcOrd="0" destOrd="0" presId="urn:microsoft.com/office/officeart/2008/layout/LinedList"/>
    <dgm:cxn modelId="{2414EDE2-B873-4A32-8B0F-74E6A42937C5}" type="presParOf" srcId="{F5D7BC3C-96F8-4A70-BCB5-D5DA636D5AAB}" destId="{6C5971AC-B26C-4F3B-8C38-1D6FCC166CF9}" srcOrd="1" destOrd="0" presId="urn:microsoft.com/office/officeart/2008/layout/LinedList"/>
    <dgm:cxn modelId="{781E86AB-B393-4F4D-B75F-813AAD17193E}" type="presParOf" srcId="{9EF5F40C-B383-4823-B6CA-9F9FDF6B84D6}" destId="{DCFAC7A4-CA48-47ED-97E5-67AB61C160E8}" srcOrd="10" destOrd="0" presId="urn:microsoft.com/office/officeart/2008/layout/LinedList"/>
    <dgm:cxn modelId="{D2FF304A-EC19-4415-92E8-5197620F3422}" type="presParOf" srcId="{9EF5F40C-B383-4823-B6CA-9F9FDF6B84D6}" destId="{B0A65B85-C518-47F5-94AF-CF60AF08F869}" srcOrd="11" destOrd="0" presId="urn:microsoft.com/office/officeart/2008/layout/LinedList"/>
    <dgm:cxn modelId="{B9212573-067A-4323-9977-CD4FB8542507}" type="presParOf" srcId="{B0A65B85-C518-47F5-94AF-CF60AF08F869}" destId="{C4664709-9C6D-47A7-9313-9ACB14B125E6}" srcOrd="0" destOrd="0" presId="urn:microsoft.com/office/officeart/2008/layout/LinedList"/>
    <dgm:cxn modelId="{59C6B533-CF5C-4580-BDB5-2654C7F22870}" type="presParOf" srcId="{B0A65B85-C518-47F5-94AF-CF60AF08F869}" destId="{DA575829-0841-4970-BD0A-2CE9857C3E9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13A1DCA-D011-4516-B1C8-C09A7913AA6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047933-5E51-4BEF-A984-E92BD2BF5C1D}">
      <dgm:prSet/>
      <dgm:spPr/>
      <dgm:t>
        <a:bodyPr/>
        <a:lstStyle/>
        <a:p>
          <a:r>
            <a:rPr lang="ru-RU" b="0" dirty="0"/>
            <a:t>Расширение прав и возможностей сообщества ЛУИН/ </a:t>
          </a:r>
          <a:r>
            <a:rPr lang="ru-RU" b="0" dirty="0">
              <a:solidFill>
                <a:schemeClr val="tx1"/>
              </a:solidFill>
            </a:rPr>
            <a:t>ЛУН</a:t>
          </a:r>
          <a:endParaRPr lang="en-US" dirty="0">
            <a:solidFill>
              <a:schemeClr val="tx1"/>
            </a:solidFill>
          </a:endParaRPr>
        </a:p>
      </dgm:t>
    </dgm:pt>
    <dgm:pt modelId="{EFA2A3A3-C53B-4478-B72A-4A52A3B307FE}" type="parTrans" cxnId="{03D3C7DE-BAE4-4E66-91A1-A89C8E88243F}">
      <dgm:prSet/>
      <dgm:spPr/>
      <dgm:t>
        <a:bodyPr/>
        <a:lstStyle/>
        <a:p>
          <a:endParaRPr lang="en-US"/>
        </a:p>
      </dgm:t>
    </dgm:pt>
    <dgm:pt modelId="{74494927-5CA3-451D-BEF7-720AE0A12068}" type="sibTrans" cxnId="{03D3C7DE-BAE4-4E66-91A1-A89C8E88243F}">
      <dgm:prSet/>
      <dgm:spPr/>
      <dgm:t>
        <a:bodyPr/>
        <a:lstStyle/>
        <a:p>
          <a:endParaRPr lang="en-US"/>
        </a:p>
      </dgm:t>
    </dgm:pt>
    <dgm:pt modelId="{F78A59F3-AFF6-44F8-8973-1F320E0F5BE5}">
      <dgm:prSet/>
      <dgm:spPr/>
      <dgm:t>
        <a:bodyPr/>
        <a:lstStyle/>
        <a:p>
          <a:r>
            <a:rPr lang="ru-RU" dirty="0"/>
            <a:t>Услуги по охране сексуального и репродуктивного здоровья, включая ИППП, гепатиты, программы оказания помощи после насилия ЛУИН/</a:t>
          </a:r>
          <a:r>
            <a:rPr lang="ru-RU" dirty="0">
              <a:solidFill>
                <a:schemeClr val="tx1"/>
              </a:solidFill>
            </a:rPr>
            <a:t>ЛУН</a:t>
          </a:r>
          <a:endParaRPr lang="en-US" dirty="0">
            <a:solidFill>
              <a:schemeClr val="tx1"/>
            </a:solidFill>
          </a:endParaRPr>
        </a:p>
      </dgm:t>
    </dgm:pt>
    <dgm:pt modelId="{CFE06C2C-1A6E-4EB6-BB0D-00B644A30190}" type="parTrans" cxnId="{F06989DB-4287-4A36-B204-5547CFE15A68}">
      <dgm:prSet/>
      <dgm:spPr/>
      <dgm:t>
        <a:bodyPr/>
        <a:lstStyle/>
        <a:p>
          <a:endParaRPr lang="en-US"/>
        </a:p>
      </dgm:t>
    </dgm:pt>
    <dgm:pt modelId="{7EB71CC5-D5C6-40D7-9593-FA7760760274}" type="sibTrans" cxnId="{F06989DB-4287-4A36-B204-5547CFE15A68}">
      <dgm:prSet/>
      <dgm:spPr/>
      <dgm:t>
        <a:bodyPr/>
        <a:lstStyle/>
        <a:p>
          <a:endParaRPr lang="en-US"/>
        </a:p>
      </dgm:t>
    </dgm:pt>
    <dgm:pt modelId="{B4932B2B-4145-48EC-AF72-C2287D55356A}">
      <dgm:prSet/>
      <dgm:spPr/>
      <dgm:t>
        <a:bodyPr/>
        <a:lstStyle/>
        <a:p>
          <a:r>
            <a:rPr lang="ru-RU" dirty="0"/>
            <a:t>Устранение барьеров, связанных с правами человека в рамках </a:t>
          </a:r>
          <a:r>
            <a:rPr lang="ru-RU" dirty="0" err="1"/>
            <a:t>профпрограмм</a:t>
          </a:r>
          <a:r>
            <a:rPr lang="ru-RU" dirty="0"/>
            <a:t> для ЛУИН/</a:t>
          </a:r>
          <a:r>
            <a:rPr lang="ru-RU" dirty="0">
              <a:solidFill>
                <a:schemeClr val="tx1"/>
              </a:solidFill>
            </a:rPr>
            <a:t>ЛУН </a:t>
          </a:r>
          <a:endParaRPr lang="en-US" dirty="0">
            <a:solidFill>
              <a:schemeClr val="tx1"/>
            </a:solidFill>
          </a:endParaRPr>
        </a:p>
      </dgm:t>
    </dgm:pt>
    <dgm:pt modelId="{52DB41F1-27E2-42AC-824E-668F3F22E8D1}" type="parTrans" cxnId="{E7986803-AB60-45A8-8FB2-66274A161110}">
      <dgm:prSet/>
      <dgm:spPr/>
      <dgm:t>
        <a:bodyPr/>
        <a:lstStyle/>
        <a:p>
          <a:endParaRPr lang="en-US"/>
        </a:p>
      </dgm:t>
    </dgm:pt>
    <dgm:pt modelId="{D7E2B94A-816C-4FF6-BA5E-C6246B5374EA}" type="sibTrans" cxnId="{E7986803-AB60-45A8-8FB2-66274A161110}">
      <dgm:prSet/>
      <dgm:spPr/>
      <dgm:t>
        <a:bodyPr/>
        <a:lstStyle/>
        <a:p>
          <a:endParaRPr lang="en-US"/>
        </a:p>
      </dgm:t>
    </dgm:pt>
    <dgm:pt modelId="{BFDF2329-3593-41B1-877B-82FABC95DEBF}" type="pres">
      <dgm:prSet presAssocID="{113A1DCA-D011-4516-B1C8-C09A7913AA64}" presName="vert0" presStyleCnt="0">
        <dgm:presLayoutVars>
          <dgm:dir/>
          <dgm:animOne val="branch"/>
          <dgm:animLvl val="lvl"/>
        </dgm:presLayoutVars>
      </dgm:prSet>
      <dgm:spPr/>
    </dgm:pt>
    <dgm:pt modelId="{FF4A223B-3456-44EB-B707-3CB9FF0C8479}" type="pres">
      <dgm:prSet presAssocID="{17047933-5E51-4BEF-A984-E92BD2BF5C1D}" presName="thickLine" presStyleLbl="alignNode1" presStyleIdx="0" presStyleCnt="3"/>
      <dgm:spPr/>
    </dgm:pt>
    <dgm:pt modelId="{5124D0A2-63EE-4280-A534-2C3024F09537}" type="pres">
      <dgm:prSet presAssocID="{17047933-5E51-4BEF-A984-E92BD2BF5C1D}" presName="horz1" presStyleCnt="0"/>
      <dgm:spPr/>
    </dgm:pt>
    <dgm:pt modelId="{DBEEBDF4-A1D9-41F4-A7D6-D142C448B089}" type="pres">
      <dgm:prSet presAssocID="{17047933-5E51-4BEF-A984-E92BD2BF5C1D}" presName="tx1" presStyleLbl="revTx" presStyleIdx="0" presStyleCnt="3" custScaleY="71576"/>
      <dgm:spPr/>
    </dgm:pt>
    <dgm:pt modelId="{0D7AF8AD-EFB7-4A93-891D-F9BDEA76D08D}" type="pres">
      <dgm:prSet presAssocID="{17047933-5E51-4BEF-A984-E92BD2BF5C1D}" presName="vert1" presStyleCnt="0"/>
      <dgm:spPr/>
    </dgm:pt>
    <dgm:pt modelId="{0AD0B15A-07DE-464F-8D80-309C2501A0F0}" type="pres">
      <dgm:prSet presAssocID="{F78A59F3-AFF6-44F8-8973-1F320E0F5BE5}" presName="thickLine" presStyleLbl="alignNode1" presStyleIdx="1" presStyleCnt="3"/>
      <dgm:spPr/>
    </dgm:pt>
    <dgm:pt modelId="{F4558228-AEB1-4116-8B92-E30D445027FD}" type="pres">
      <dgm:prSet presAssocID="{F78A59F3-AFF6-44F8-8973-1F320E0F5BE5}" presName="horz1" presStyleCnt="0"/>
      <dgm:spPr/>
    </dgm:pt>
    <dgm:pt modelId="{39F19CF5-B052-4A45-B824-C000EE5D0265}" type="pres">
      <dgm:prSet presAssocID="{F78A59F3-AFF6-44F8-8973-1F320E0F5BE5}" presName="tx1" presStyleLbl="revTx" presStyleIdx="1" presStyleCnt="3"/>
      <dgm:spPr/>
    </dgm:pt>
    <dgm:pt modelId="{814162DD-DC46-470C-B3D6-7CC15CB0FD77}" type="pres">
      <dgm:prSet presAssocID="{F78A59F3-AFF6-44F8-8973-1F320E0F5BE5}" presName="vert1" presStyleCnt="0"/>
      <dgm:spPr/>
    </dgm:pt>
    <dgm:pt modelId="{4D779B27-E229-47A1-9D9F-2FB5E2A88D6D}" type="pres">
      <dgm:prSet presAssocID="{B4932B2B-4145-48EC-AF72-C2287D55356A}" presName="thickLine" presStyleLbl="alignNode1" presStyleIdx="2" presStyleCnt="3"/>
      <dgm:spPr/>
    </dgm:pt>
    <dgm:pt modelId="{154FB318-B452-44CA-B4C4-12C1D10C50B5}" type="pres">
      <dgm:prSet presAssocID="{B4932B2B-4145-48EC-AF72-C2287D55356A}" presName="horz1" presStyleCnt="0"/>
      <dgm:spPr/>
    </dgm:pt>
    <dgm:pt modelId="{15718E82-6EF8-4332-8313-5BE0DC3AFB4A}" type="pres">
      <dgm:prSet presAssocID="{B4932B2B-4145-48EC-AF72-C2287D55356A}" presName="tx1" presStyleLbl="revTx" presStyleIdx="2" presStyleCnt="3"/>
      <dgm:spPr/>
    </dgm:pt>
    <dgm:pt modelId="{5F9BD922-E285-431B-BE3F-0792A768BA23}" type="pres">
      <dgm:prSet presAssocID="{B4932B2B-4145-48EC-AF72-C2287D55356A}" presName="vert1" presStyleCnt="0"/>
      <dgm:spPr/>
    </dgm:pt>
  </dgm:ptLst>
  <dgm:cxnLst>
    <dgm:cxn modelId="{E7986803-AB60-45A8-8FB2-66274A161110}" srcId="{113A1DCA-D011-4516-B1C8-C09A7913AA64}" destId="{B4932B2B-4145-48EC-AF72-C2287D55356A}" srcOrd="2" destOrd="0" parTransId="{52DB41F1-27E2-42AC-824E-668F3F22E8D1}" sibTransId="{D7E2B94A-816C-4FF6-BA5E-C6246B5374EA}"/>
    <dgm:cxn modelId="{EB47B73F-5DC8-45FA-8712-6EDAFB7C7EB9}" type="presOf" srcId="{113A1DCA-D011-4516-B1C8-C09A7913AA64}" destId="{BFDF2329-3593-41B1-877B-82FABC95DEBF}" srcOrd="0" destOrd="0" presId="urn:microsoft.com/office/officeart/2008/layout/LinedList"/>
    <dgm:cxn modelId="{8FBCD84F-BC2A-4728-8428-B65670F178B6}" type="presOf" srcId="{17047933-5E51-4BEF-A984-E92BD2BF5C1D}" destId="{DBEEBDF4-A1D9-41F4-A7D6-D142C448B089}" srcOrd="0" destOrd="0" presId="urn:microsoft.com/office/officeart/2008/layout/LinedList"/>
    <dgm:cxn modelId="{1F653DA5-E7F0-4974-AC78-E859A802C4B7}" type="presOf" srcId="{B4932B2B-4145-48EC-AF72-C2287D55356A}" destId="{15718E82-6EF8-4332-8313-5BE0DC3AFB4A}" srcOrd="0" destOrd="0" presId="urn:microsoft.com/office/officeart/2008/layout/LinedList"/>
    <dgm:cxn modelId="{F06989DB-4287-4A36-B204-5547CFE15A68}" srcId="{113A1DCA-D011-4516-B1C8-C09A7913AA64}" destId="{F78A59F3-AFF6-44F8-8973-1F320E0F5BE5}" srcOrd="1" destOrd="0" parTransId="{CFE06C2C-1A6E-4EB6-BB0D-00B644A30190}" sibTransId="{7EB71CC5-D5C6-40D7-9593-FA7760760274}"/>
    <dgm:cxn modelId="{03D3C7DE-BAE4-4E66-91A1-A89C8E88243F}" srcId="{113A1DCA-D011-4516-B1C8-C09A7913AA64}" destId="{17047933-5E51-4BEF-A984-E92BD2BF5C1D}" srcOrd="0" destOrd="0" parTransId="{EFA2A3A3-C53B-4478-B72A-4A52A3B307FE}" sibTransId="{74494927-5CA3-451D-BEF7-720AE0A12068}"/>
    <dgm:cxn modelId="{C9B547FB-5838-46F9-ABA4-1A6A7B7F4DED}" type="presOf" srcId="{F78A59F3-AFF6-44F8-8973-1F320E0F5BE5}" destId="{39F19CF5-B052-4A45-B824-C000EE5D0265}" srcOrd="0" destOrd="0" presId="urn:microsoft.com/office/officeart/2008/layout/LinedList"/>
    <dgm:cxn modelId="{E7F18ED7-6789-4C7F-8558-2638CA63985C}" type="presParOf" srcId="{BFDF2329-3593-41B1-877B-82FABC95DEBF}" destId="{FF4A223B-3456-44EB-B707-3CB9FF0C8479}" srcOrd="0" destOrd="0" presId="urn:microsoft.com/office/officeart/2008/layout/LinedList"/>
    <dgm:cxn modelId="{9B139EA7-DEC9-4E00-9FF7-82F1BC9BA5F2}" type="presParOf" srcId="{BFDF2329-3593-41B1-877B-82FABC95DEBF}" destId="{5124D0A2-63EE-4280-A534-2C3024F09537}" srcOrd="1" destOrd="0" presId="urn:microsoft.com/office/officeart/2008/layout/LinedList"/>
    <dgm:cxn modelId="{343B70F5-9F77-48FA-9F44-1426E6563AA3}" type="presParOf" srcId="{5124D0A2-63EE-4280-A534-2C3024F09537}" destId="{DBEEBDF4-A1D9-41F4-A7D6-D142C448B089}" srcOrd="0" destOrd="0" presId="urn:microsoft.com/office/officeart/2008/layout/LinedList"/>
    <dgm:cxn modelId="{13E75AAB-721A-4C91-AD0A-4B70CDFA26EC}" type="presParOf" srcId="{5124D0A2-63EE-4280-A534-2C3024F09537}" destId="{0D7AF8AD-EFB7-4A93-891D-F9BDEA76D08D}" srcOrd="1" destOrd="0" presId="urn:microsoft.com/office/officeart/2008/layout/LinedList"/>
    <dgm:cxn modelId="{00056130-9AD8-4426-A7AB-B940AF553702}" type="presParOf" srcId="{BFDF2329-3593-41B1-877B-82FABC95DEBF}" destId="{0AD0B15A-07DE-464F-8D80-309C2501A0F0}" srcOrd="2" destOrd="0" presId="urn:microsoft.com/office/officeart/2008/layout/LinedList"/>
    <dgm:cxn modelId="{B737A5A2-5169-4030-A5B0-F516416058C1}" type="presParOf" srcId="{BFDF2329-3593-41B1-877B-82FABC95DEBF}" destId="{F4558228-AEB1-4116-8B92-E30D445027FD}" srcOrd="3" destOrd="0" presId="urn:microsoft.com/office/officeart/2008/layout/LinedList"/>
    <dgm:cxn modelId="{8C482360-BF42-4244-8761-774E0E444950}" type="presParOf" srcId="{F4558228-AEB1-4116-8B92-E30D445027FD}" destId="{39F19CF5-B052-4A45-B824-C000EE5D0265}" srcOrd="0" destOrd="0" presId="urn:microsoft.com/office/officeart/2008/layout/LinedList"/>
    <dgm:cxn modelId="{84FB34F7-4537-4838-9C86-757F16697474}" type="presParOf" srcId="{F4558228-AEB1-4116-8B92-E30D445027FD}" destId="{814162DD-DC46-470C-B3D6-7CC15CB0FD77}" srcOrd="1" destOrd="0" presId="urn:microsoft.com/office/officeart/2008/layout/LinedList"/>
    <dgm:cxn modelId="{96C0B1A2-F89B-4D4C-BB16-B8F1BF7530A0}" type="presParOf" srcId="{BFDF2329-3593-41B1-877B-82FABC95DEBF}" destId="{4D779B27-E229-47A1-9D9F-2FB5E2A88D6D}" srcOrd="4" destOrd="0" presId="urn:microsoft.com/office/officeart/2008/layout/LinedList"/>
    <dgm:cxn modelId="{49ABE330-49C5-43EA-A0F5-8CCEFA14D69D}" type="presParOf" srcId="{BFDF2329-3593-41B1-877B-82FABC95DEBF}" destId="{154FB318-B452-44CA-B4C4-12C1D10C50B5}" srcOrd="5" destOrd="0" presId="urn:microsoft.com/office/officeart/2008/layout/LinedList"/>
    <dgm:cxn modelId="{D6718B5A-D82C-4CC0-BE87-088FBF7C4344}" type="presParOf" srcId="{154FB318-B452-44CA-B4C4-12C1D10C50B5}" destId="{15718E82-6EF8-4332-8313-5BE0DC3AFB4A}" srcOrd="0" destOrd="0" presId="urn:microsoft.com/office/officeart/2008/layout/LinedList"/>
    <dgm:cxn modelId="{52E40279-84AF-4EB9-A896-3AA601AE17FA}" type="presParOf" srcId="{154FB318-B452-44CA-B4C4-12C1D10C50B5}" destId="{5F9BD922-E285-431B-BE3F-0792A768BA2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56BC6D8-FA62-4A50-BCA6-0BD7D9899E9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101C3C-C445-4254-A766-5A8286B3327C}">
      <dgm:prSet/>
      <dgm:spPr/>
      <dgm:t>
        <a:bodyPr/>
        <a:lstStyle/>
        <a:p>
          <a:r>
            <a:rPr lang="ru-RU" dirty="0"/>
            <a:t>Мероприятия, связанные с профилактикой передозировки и ведением людей, употребляющих инъекционные наркотики. Например:</a:t>
          </a:r>
          <a:endParaRPr lang="en-US" dirty="0"/>
        </a:p>
      </dgm:t>
    </dgm:pt>
    <dgm:pt modelId="{5D19C6BC-66D3-45E0-96DD-251BB6BA097F}" type="parTrans" cxnId="{2786F078-5244-48B0-A762-6260404F1FD4}">
      <dgm:prSet/>
      <dgm:spPr/>
      <dgm:t>
        <a:bodyPr/>
        <a:lstStyle/>
        <a:p>
          <a:endParaRPr lang="en-US"/>
        </a:p>
      </dgm:t>
    </dgm:pt>
    <dgm:pt modelId="{A536CD2D-5A5B-49F0-9FDE-31CAA1C26690}" type="sibTrans" cxnId="{2786F078-5244-48B0-A762-6260404F1FD4}">
      <dgm:prSet/>
      <dgm:spPr/>
      <dgm:t>
        <a:bodyPr/>
        <a:lstStyle/>
        <a:p>
          <a:endParaRPr lang="en-US"/>
        </a:p>
      </dgm:t>
    </dgm:pt>
    <dgm:pt modelId="{A9B0E5C2-4571-446D-B3C4-4B9B52321A10}">
      <dgm:prSet custT="1"/>
      <dgm:spPr/>
      <dgm:t>
        <a:bodyPr/>
        <a:lstStyle/>
        <a:p>
          <a:r>
            <a:rPr lang="ru-RU" sz="2800" dirty="0"/>
            <a:t>Информация и знания о предотвращении передозировок и стратегия минимизации риска передозировки;</a:t>
          </a:r>
          <a:endParaRPr lang="en-US" sz="2800" dirty="0"/>
        </a:p>
      </dgm:t>
    </dgm:pt>
    <dgm:pt modelId="{D40C8AEF-BB80-488B-AB0F-A6567826757B}" type="parTrans" cxnId="{FCAD24FB-E557-440D-9599-D7ECF5D51E08}">
      <dgm:prSet/>
      <dgm:spPr/>
      <dgm:t>
        <a:bodyPr/>
        <a:lstStyle/>
        <a:p>
          <a:endParaRPr lang="en-US"/>
        </a:p>
      </dgm:t>
    </dgm:pt>
    <dgm:pt modelId="{5712523E-F2C2-43E1-91C0-F5402931F9FA}" type="sibTrans" cxnId="{FCAD24FB-E557-440D-9599-D7ECF5D51E08}">
      <dgm:prSet/>
      <dgm:spPr/>
      <dgm:t>
        <a:bodyPr/>
        <a:lstStyle/>
        <a:p>
          <a:endParaRPr lang="en-US"/>
        </a:p>
      </dgm:t>
    </dgm:pt>
    <dgm:pt modelId="{F3CEB767-FB6B-46B2-A853-F8746E9A3CA1}">
      <dgm:prSet custT="1"/>
      <dgm:spPr/>
      <dgm:t>
        <a:bodyPr/>
        <a:lstStyle/>
        <a:p>
          <a:r>
            <a:rPr lang="ru-RU" sz="2800" dirty="0"/>
            <a:t>Закупка </a:t>
          </a:r>
          <a:r>
            <a:rPr lang="ru-RU" sz="2800" dirty="0" err="1"/>
            <a:t>налоксона</a:t>
          </a:r>
          <a:r>
            <a:rPr lang="ru-RU" sz="2800" dirty="0"/>
            <a:t> и распределения </a:t>
          </a:r>
          <a:r>
            <a:rPr lang="ru-RU" sz="2800" dirty="0" err="1"/>
            <a:t>налоксона</a:t>
          </a:r>
          <a:r>
            <a:rPr lang="ru-RU" sz="2800" dirty="0"/>
            <a:t> среди лиц, оказывающих первую помощь, например, коллеги, партнеры, семья, близкие люди, НПО/Общественные организации.</a:t>
          </a:r>
          <a:endParaRPr lang="en-US" sz="2800" dirty="0"/>
        </a:p>
      </dgm:t>
    </dgm:pt>
    <dgm:pt modelId="{662A24B3-CD65-4AD5-AB69-B18A60FCB122}" type="parTrans" cxnId="{829A0C52-6FB9-46FB-90A5-63A5E7D348B0}">
      <dgm:prSet/>
      <dgm:spPr/>
      <dgm:t>
        <a:bodyPr/>
        <a:lstStyle/>
        <a:p>
          <a:endParaRPr lang="en-US"/>
        </a:p>
      </dgm:t>
    </dgm:pt>
    <dgm:pt modelId="{7AFE5D5C-C63A-4CBD-A464-DCD64BB6407A}" type="sibTrans" cxnId="{829A0C52-6FB9-46FB-90A5-63A5E7D348B0}">
      <dgm:prSet/>
      <dgm:spPr/>
      <dgm:t>
        <a:bodyPr/>
        <a:lstStyle/>
        <a:p>
          <a:endParaRPr lang="en-US"/>
        </a:p>
      </dgm:t>
    </dgm:pt>
    <dgm:pt modelId="{C8F87246-9AD2-4AC7-A881-0C8DA8B79F0A}" type="pres">
      <dgm:prSet presAssocID="{956BC6D8-FA62-4A50-BCA6-0BD7D9899E9F}" presName="linear" presStyleCnt="0">
        <dgm:presLayoutVars>
          <dgm:animLvl val="lvl"/>
          <dgm:resizeHandles val="exact"/>
        </dgm:presLayoutVars>
      </dgm:prSet>
      <dgm:spPr/>
    </dgm:pt>
    <dgm:pt modelId="{94081474-3134-4A90-A3D3-DB398BB4762C}" type="pres">
      <dgm:prSet presAssocID="{85101C3C-C445-4254-A766-5A8286B3327C}" presName="parentText" presStyleLbl="node1" presStyleIdx="0" presStyleCnt="1" custScaleY="78407">
        <dgm:presLayoutVars>
          <dgm:chMax val="0"/>
          <dgm:bulletEnabled val="1"/>
        </dgm:presLayoutVars>
      </dgm:prSet>
      <dgm:spPr/>
    </dgm:pt>
    <dgm:pt modelId="{96689DEA-1E45-4643-A8E2-6022663A7700}" type="pres">
      <dgm:prSet presAssocID="{85101C3C-C445-4254-A766-5A8286B3327C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A2551330-5B3A-493A-AA84-BDF4D2D44B09}" type="presOf" srcId="{85101C3C-C445-4254-A766-5A8286B3327C}" destId="{94081474-3134-4A90-A3D3-DB398BB4762C}" srcOrd="0" destOrd="0" presId="urn:microsoft.com/office/officeart/2005/8/layout/vList2"/>
    <dgm:cxn modelId="{DC95483C-5B11-49E8-B573-3A254D2EC254}" type="presOf" srcId="{F3CEB767-FB6B-46B2-A853-F8746E9A3CA1}" destId="{96689DEA-1E45-4643-A8E2-6022663A7700}" srcOrd="0" destOrd="1" presId="urn:microsoft.com/office/officeart/2005/8/layout/vList2"/>
    <dgm:cxn modelId="{829A0C52-6FB9-46FB-90A5-63A5E7D348B0}" srcId="{85101C3C-C445-4254-A766-5A8286B3327C}" destId="{F3CEB767-FB6B-46B2-A853-F8746E9A3CA1}" srcOrd="1" destOrd="0" parTransId="{662A24B3-CD65-4AD5-AB69-B18A60FCB122}" sibTransId="{7AFE5D5C-C63A-4CBD-A464-DCD64BB6407A}"/>
    <dgm:cxn modelId="{2786F078-5244-48B0-A762-6260404F1FD4}" srcId="{956BC6D8-FA62-4A50-BCA6-0BD7D9899E9F}" destId="{85101C3C-C445-4254-A766-5A8286B3327C}" srcOrd="0" destOrd="0" parTransId="{5D19C6BC-66D3-45E0-96DD-251BB6BA097F}" sibTransId="{A536CD2D-5A5B-49F0-9FDE-31CAA1C26690}"/>
    <dgm:cxn modelId="{A8729DAC-2D1B-443D-ABE3-B674C39C7B94}" type="presOf" srcId="{956BC6D8-FA62-4A50-BCA6-0BD7D9899E9F}" destId="{C8F87246-9AD2-4AC7-A881-0C8DA8B79F0A}" srcOrd="0" destOrd="0" presId="urn:microsoft.com/office/officeart/2005/8/layout/vList2"/>
    <dgm:cxn modelId="{C4B3C0B6-5747-4C48-AF2F-15CE87406DF0}" type="presOf" srcId="{A9B0E5C2-4571-446D-B3C4-4B9B52321A10}" destId="{96689DEA-1E45-4643-A8E2-6022663A7700}" srcOrd="0" destOrd="0" presId="urn:microsoft.com/office/officeart/2005/8/layout/vList2"/>
    <dgm:cxn modelId="{FCAD24FB-E557-440D-9599-D7ECF5D51E08}" srcId="{85101C3C-C445-4254-A766-5A8286B3327C}" destId="{A9B0E5C2-4571-446D-B3C4-4B9B52321A10}" srcOrd="0" destOrd="0" parTransId="{D40C8AEF-BB80-488B-AB0F-A6567826757B}" sibTransId="{5712523E-F2C2-43E1-91C0-F5402931F9FA}"/>
    <dgm:cxn modelId="{EC94817D-CDB9-4AFD-9907-1C9ACA01C3D5}" type="presParOf" srcId="{C8F87246-9AD2-4AC7-A881-0C8DA8B79F0A}" destId="{94081474-3134-4A90-A3D3-DB398BB4762C}" srcOrd="0" destOrd="0" presId="urn:microsoft.com/office/officeart/2005/8/layout/vList2"/>
    <dgm:cxn modelId="{EED5E7CD-9303-4D71-BB4A-6F22F65D2A49}" type="presParOf" srcId="{C8F87246-9AD2-4AC7-A881-0C8DA8B79F0A}" destId="{96689DEA-1E45-4643-A8E2-6022663A770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3A7EA62-ABA2-4DDA-9FD8-BA47C01FF73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F4BF89-A54A-4FF8-8EF3-A56D6E40DF13}">
      <dgm:prSet/>
      <dgm:spPr/>
      <dgm:t>
        <a:bodyPr/>
        <a:lstStyle/>
        <a:p>
          <a:pPr>
            <a:lnSpc>
              <a:spcPct val="100000"/>
            </a:lnSpc>
          </a:pPr>
          <a:r>
            <a:rPr lang="ru-RU"/>
            <a:t>Разработка материалов по информации, образованию и коммуникации (ИОК);</a:t>
          </a:r>
          <a:endParaRPr lang="en-US"/>
        </a:p>
      </dgm:t>
    </dgm:pt>
    <dgm:pt modelId="{CD94D77A-853E-43B1-AD4D-1A275B9A7114}" type="parTrans" cxnId="{827A9306-5142-48E1-87EC-81FC30847BAA}">
      <dgm:prSet/>
      <dgm:spPr/>
      <dgm:t>
        <a:bodyPr/>
        <a:lstStyle/>
        <a:p>
          <a:endParaRPr lang="en-US"/>
        </a:p>
      </dgm:t>
    </dgm:pt>
    <dgm:pt modelId="{17D99A37-55DD-4E4B-A1EF-56C2A00C8607}" type="sibTrans" cxnId="{827A9306-5142-48E1-87EC-81FC30847BAA}">
      <dgm:prSet/>
      <dgm:spPr/>
      <dgm:t>
        <a:bodyPr/>
        <a:lstStyle/>
        <a:p>
          <a:endParaRPr lang="en-US"/>
        </a:p>
      </dgm:t>
    </dgm:pt>
    <dgm:pt modelId="{386FEC41-2AE5-43A8-ACC6-637B2CD06C78}">
      <dgm:prSet/>
      <dgm:spPr/>
      <dgm:t>
        <a:bodyPr/>
        <a:lstStyle/>
        <a:p>
          <a:pPr>
            <a:lnSpc>
              <a:spcPct val="100000"/>
            </a:lnSpc>
          </a:pPr>
          <a:r>
            <a:rPr lang="ru-RU"/>
            <a:t>Интернет-информация,  социальные сети;</a:t>
          </a:r>
          <a:endParaRPr lang="en-US"/>
        </a:p>
      </dgm:t>
    </dgm:pt>
    <dgm:pt modelId="{D3CAFC9E-FB14-4758-BAEA-08537D4DC8F8}" type="parTrans" cxnId="{9839402A-B112-4071-935E-09DCB14EBD7E}">
      <dgm:prSet/>
      <dgm:spPr/>
      <dgm:t>
        <a:bodyPr/>
        <a:lstStyle/>
        <a:p>
          <a:endParaRPr lang="en-US"/>
        </a:p>
      </dgm:t>
    </dgm:pt>
    <dgm:pt modelId="{1542473E-9D87-4E6A-AFDA-272D5276C67F}" type="sibTrans" cxnId="{9839402A-B112-4071-935E-09DCB14EBD7E}">
      <dgm:prSet/>
      <dgm:spPr/>
      <dgm:t>
        <a:bodyPr/>
        <a:lstStyle/>
        <a:p>
          <a:endParaRPr lang="en-US"/>
        </a:p>
      </dgm:t>
    </dgm:pt>
    <dgm:pt modelId="{A0615386-2814-41A3-92B6-74042A90BF5D}">
      <dgm:prSet/>
      <dgm:spPr/>
      <dgm:t>
        <a:bodyPr/>
        <a:lstStyle/>
        <a:p>
          <a:pPr>
            <a:lnSpc>
              <a:spcPct val="100000"/>
            </a:lnSpc>
          </a:pPr>
          <a:r>
            <a:rPr lang="ru-RU"/>
            <a:t>Мероприятия ИОК, подходящие для молодых ЛУИН/ЛУН с упором на использование вариантов профилактики и снижение риск, проводимые в местах сбора ЛУИН/ЛУН.</a:t>
          </a:r>
          <a:endParaRPr lang="en-US"/>
        </a:p>
      </dgm:t>
    </dgm:pt>
    <dgm:pt modelId="{77ED30E2-A766-4F30-812B-5F1C31B58476}" type="parTrans" cxnId="{EC10FD7B-9041-4352-B178-5F4388488D64}">
      <dgm:prSet/>
      <dgm:spPr/>
      <dgm:t>
        <a:bodyPr/>
        <a:lstStyle/>
        <a:p>
          <a:endParaRPr lang="en-US"/>
        </a:p>
      </dgm:t>
    </dgm:pt>
    <dgm:pt modelId="{B5442C3D-A6CC-4709-BC51-A3822C1EBECC}" type="sibTrans" cxnId="{EC10FD7B-9041-4352-B178-5F4388488D64}">
      <dgm:prSet/>
      <dgm:spPr/>
      <dgm:t>
        <a:bodyPr/>
        <a:lstStyle/>
        <a:p>
          <a:endParaRPr lang="en-US"/>
        </a:p>
      </dgm:t>
    </dgm:pt>
    <dgm:pt modelId="{0EF4671E-74C8-41A4-91DE-9159736E14AD}" type="pres">
      <dgm:prSet presAssocID="{53A7EA62-ABA2-4DDA-9FD8-BA47C01FF734}" presName="root" presStyleCnt="0">
        <dgm:presLayoutVars>
          <dgm:dir/>
          <dgm:resizeHandles val="exact"/>
        </dgm:presLayoutVars>
      </dgm:prSet>
      <dgm:spPr/>
    </dgm:pt>
    <dgm:pt modelId="{FB48CB54-9BD0-41B6-B770-F29959F7B564}" type="pres">
      <dgm:prSet presAssocID="{96F4BF89-A54A-4FF8-8EF3-A56D6E40DF13}" presName="compNode" presStyleCnt="0"/>
      <dgm:spPr/>
    </dgm:pt>
    <dgm:pt modelId="{11F145D9-F278-4082-BBEE-828C53449F8B}" type="pres">
      <dgm:prSet presAssocID="{96F4BF89-A54A-4FF8-8EF3-A56D6E40DF13}" presName="bgRect" presStyleLbl="bgShp" presStyleIdx="0" presStyleCnt="3"/>
      <dgm:spPr/>
    </dgm:pt>
    <dgm:pt modelId="{A92A0C80-5C24-4EA0-B462-6007AC3539EA}" type="pres">
      <dgm:prSet presAssocID="{96F4BF89-A54A-4FF8-8EF3-A56D6E40DF1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ocket"/>
        </a:ext>
      </dgm:extLst>
    </dgm:pt>
    <dgm:pt modelId="{8DFAB508-03A3-4E13-8D80-CF7F53B831FC}" type="pres">
      <dgm:prSet presAssocID="{96F4BF89-A54A-4FF8-8EF3-A56D6E40DF13}" presName="spaceRect" presStyleCnt="0"/>
      <dgm:spPr/>
    </dgm:pt>
    <dgm:pt modelId="{3B743247-AC88-4632-8C79-272DA0A39B7D}" type="pres">
      <dgm:prSet presAssocID="{96F4BF89-A54A-4FF8-8EF3-A56D6E40DF13}" presName="parTx" presStyleLbl="revTx" presStyleIdx="0" presStyleCnt="3">
        <dgm:presLayoutVars>
          <dgm:chMax val="0"/>
          <dgm:chPref val="0"/>
        </dgm:presLayoutVars>
      </dgm:prSet>
      <dgm:spPr/>
    </dgm:pt>
    <dgm:pt modelId="{45B7566A-879A-4E79-AF1F-9FFA222352F2}" type="pres">
      <dgm:prSet presAssocID="{17D99A37-55DD-4E4B-A1EF-56C2A00C8607}" presName="sibTrans" presStyleCnt="0"/>
      <dgm:spPr/>
    </dgm:pt>
    <dgm:pt modelId="{9235988F-8F89-44B5-8A9C-33073C87F388}" type="pres">
      <dgm:prSet presAssocID="{386FEC41-2AE5-43A8-ACC6-637B2CD06C78}" presName="compNode" presStyleCnt="0"/>
      <dgm:spPr/>
    </dgm:pt>
    <dgm:pt modelId="{947ED81C-52B2-4820-AB01-E60197F8A06D}" type="pres">
      <dgm:prSet presAssocID="{386FEC41-2AE5-43A8-ACC6-637B2CD06C78}" presName="bgRect" presStyleLbl="bgShp" presStyleIdx="1" presStyleCnt="3"/>
      <dgm:spPr/>
    </dgm:pt>
    <dgm:pt modelId="{6AE443AA-62B6-4FBE-A404-AF23860EBC5F}" type="pres">
      <dgm:prSet presAssocID="{386FEC41-2AE5-43A8-ACC6-637B2CD06C7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ireless"/>
        </a:ext>
      </dgm:extLst>
    </dgm:pt>
    <dgm:pt modelId="{0B469205-0EB6-4070-A902-17C3DC47E25E}" type="pres">
      <dgm:prSet presAssocID="{386FEC41-2AE5-43A8-ACC6-637B2CD06C78}" presName="spaceRect" presStyleCnt="0"/>
      <dgm:spPr/>
    </dgm:pt>
    <dgm:pt modelId="{AFA05F00-BC8C-4467-BD19-0D236A97B585}" type="pres">
      <dgm:prSet presAssocID="{386FEC41-2AE5-43A8-ACC6-637B2CD06C78}" presName="parTx" presStyleLbl="revTx" presStyleIdx="1" presStyleCnt="3">
        <dgm:presLayoutVars>
          <dgm:chMax val="0"/>
          <dgm:chPref val="0"/>
        </dgm:presLayoutVars>
      </dgm:prSet>
      <dgm:spPr/>
    </dgm:pt>
    <dgm:pt modelId="{82A61581-68F8-4A96-BFA8-0276AC2ED663}" type="pres">
      <dgm:prSet presAssocID="{1542473E-9D87-4E6A-AFDA-272D5276C67F}" presName="sibTrans" presStyleCnt="0"/>
      <dgm:spPr/>
    </dgm:pt>
    <dgm:pt modelId="{98184E4B-7FBB-4369-9E0E-CF9FA7A7AD05}" type="pres">
      <dgm:prSet presAssocID="{A0615386-2814-41A3-92B6-74042A90BF5D}" presName="compNode" presStyleCnt="0"/>
      <dgm:spPr/>
    </dgm:pt>
    <dgm:pt modelId="{F001A990-B193-4A98-A1D6-EC27B7F7D3E6}" type="pres">
      <dgm:prSet presAssocID="{A0615386-2814-41A3-92B6-74042A90BF5D}" presName="bgRect" presStyleLbl="bgShp" presStyleIdx="2" presStyleCnt="3"/>
      <dgm:spPr/>
    </dgm:pt>
    <dgm:pt modelId="{C5A213D2-5787-4F84-8A1D-B0599202D006}" type="pres">
      <dgm:prSet presAssocID="{A0615386-2814-41A3-92B6-74042A90BF5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ow Temperature"/>
        </a:ext>
      </dgm:extLst>
    </dgm:pt>
    <dgm:pt modelId="{88CA48FE-9C2F-4854-B959-999E685E9EA2}" type="pres">
      <dgm:prSet presAssocID="{A0615386-2814-41A3-92B6-74042A90BF5D}" presName="spaceRect" presStyleCnt="0"/>
      <dgm:spPr/>
    </dgm:pt>
    <dgm:pt modelId="{96D235A7-C345-467F-B26E-A6778C4E0CE5}" type="pres">
      <dgm:prSet presAssocID="{A0615386-2814-41A3-92B6-74042A90BF5D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827A9306-5142-48E1-87EC-81FC30847BAA}" srcId="{53A7EA62-ABA2-4DDA-9FD8-BA47C01FF734}" destId="{96F4BF89-A54A-4FF8-8EF3-A56D6E40DF13}" srcOrd="0" destOrd="0" parTransId="{CD94D77A-853E-43B1-AD4D-1A275B9A7114}" sibTransId="{17D99A37-55DD-4E4B-A1EF-56C2A00C8607}"/>
    <dgm:cxn modelId="{9839402A-B112-4071-935E-09DCB14EBD7E}" srcId="{53A7EA62-ABA2-4DDA-9FD8-BA47C01FF734}" destId="{386FEC41-2AE5-43A8-ACC6-637B2CD06C78}" srcOrd="1" destOrd="0" parTransId="{D3CAFC9E-FB14-4758-BAEA-08537D4DC8F8}" sibTransId="{1542473E-9D87-4E6A-AFDA-272D5276C67F}"/>
    <dgm:cxn modelId="{EC10FD7B-9041-4352-B178-5F4388488D64}" srcId="{53A7EA62-ABA2-4DDA-9FD8-BA47C01FF734}" destId="{A0615386-2814-41A3-92B6-74042A90BF5D}" srcOrd="2" destOrd="0" parTransId="{77ED30E2-A766-4F30-812B-5F1C31B58476}" sibTransId="{B5442C3D-A6CC-4709-BC51-A3822C1EBECC}"/>
    <dgm:cxn modelId="{8FAA9381-230C-4F2D-A051-FAC595BDB030}" type="presOf" srcId="{A0615386-2814-41A3-92B6-74042A90BF5D}" destId="{96D235A7-C345-467F-B26E-A6778C4E0CE5}" srcOrd="0" destOrd="0" presId="urn:microsoft.com/office/officeart/2018/2/layout/IconVerticalSolidList"/>
    <dgm:cxn modelId="{08C00199-97BC-4A6B-A2B4-B3151A4F1E28}" type="presOf" srcId="{96F4BF89-A54A-4FF8-8EF3-A56D6E40DF13}" destId="{3B743247-AC88-4632-8C79-272DA0A39B7D}" srcOrd="0" destOrd="0" presId="urn:microsoft.com/office/officeart/2018/2/layout/IconVerticalSolidList"/>
    <dgm:cxn modelId="{C289C5C3-66C6-41C2-A4B9-B92F92FF7DD4}" type="presOf" srcId="{386FEC41-2AE5-43A8-ACC6-637B2CD06C78}" destId="{AFA05F00-BC8C-4467-BD19-0D236A97B585}" srcOrd="0" destOrd="0" presId="urn:microsoft.com/office/officeart/2018/2/layout/IconVerticalSolidList"/>
    <dgm:cxn modelId="{C6DFBBD3-4D4A-48E2-87EE-A072F94BB558}" type="presOf" srcId="{53A7EA62-ABA2-4DDA-9FD8-BA47C01FF734}" destId="{0EF4671E-74C8-41A4-91DE-9159736E14AD}" srcOrd="0" destOrd="0" presId="urn:microsoft.com/office/officeart/2018/2/layout/IconVerticalSolidList"/>
    <dgm:cxn modelId="{6DC3E34F-5B05-427F-886C-97E5BCF39939}" type="presParOf" srcId="{0EF4671E-74C8-41A4-91DE-9159736E14AD}" destId="{FB48CB54-9BD0-41B6-B770-F29959F7B564}" srcOrd="0" destOrd="0" presId="urn:microsoft.com/office/officeart/2018/2/layout/IconVerticalSolidList"/>
    <dgm:cxn modelId="{180406D4-9779-467B-A972-EF58542ED838}" type="presParOf" srcId="{FB48CB54-9BD0-41B6-B770-F29959F7B564}" destId="{11F145D9-F278-4082-BBEE-828C53449F8B}" srcOrd="0" destOrd="0" presId="urn:microsoft.com/office/officeart/2018/2/layout/IconVerticalSolidList"/>
    <dgm:cxn modelId="{C70BFDF3-BE83-41F8-8871-2A4081A1E8B6}" type="presParOf" srcId="{FB48CB54-9BD0-41B6-B770-F29959F7B564}" destId="{A92A0C80-5C24-4EA0-B462-6007AC3539EA}" srcOrd="1" destOrd="0" presId="urn:microsoft.com/office/officeart/2018/2/layout/IconVerticalSolidList"/>
    <dgm:cxn modelId="{96CCBD21-817F-4B4F-B93C-8DE1EC77EDFE}" type="presParOf" srcId="{FB48CB54-9BD0-41B6-B770-F29959F7B564}" destId="{8DFAB508-03A3-4E13-8D80-CF7F53B831FC}" srcOrd="2" destOrd="0" presId="urn:microsoft.com/office/officeart/2018/2/layout/IconVerticalSolidList"/>
    <dgm:cxn modelId="{BF83A239-88C4-4D89-91D5-603681610071}" type="presParOf" srcId="{FB48CB54-9BD0-41B6-B770-F29959F7B564}" destId="{3B743247-AC88-4632-8C79-272DA0A39B7D}" srcOrd="3" destOrd="0" presId="urn:microsoft.com/office/officeart/2018/2/layout/IconVerticalSolidList"/>
    <dgm:cxn modelId="{49483929-1F30-4C28-90AB-17B69D118BEC}" type="presParOf" srcId="{0EF4671E-74C8-41A4-91DE-9159736E14AD}" destId="{45B7566A-879A-4E79-AF1F-9FFA222352F2}" srcOrd="1" destOrd="0" presId="urn:microsoft.com/office/officeart/2018/2/layout/IconVerticalSolidList"/>
    <dgm:cxn modelId="{F6D9D064-C318-499F-9372-29DAD0646EEF}" type="presParOf" srcId="{0EF4671E-74C8-41A4-91DE-9159736E14AD}" destId="{9235988F-8F89-44B5-8A9C-33073C87F388}" srcOrd="2" destOrd="0" presId="urn:microsoft.com/office/officeart/2018/2/layout/IconVerticalSolidList"/>
    <dgm:cxn modelId="{205C9B8A-BF42-4696-83CB-4E7D769A497D}" type="presParOf" srcId="{9235988F-8F89-44B5-8A9C-33073C87F388}" destId="{947ED81C-52B2-4820-AB01-E60197F8A06D}" srcOrd="0" destOrd="0" presId="urn:microsoft.com/office/officeart/2018/2/layout/IconVerticalSolidList"/>
    <dgm:cxn modelId="{7B639E98-99E8-4D50-9A0A-1BA745774E60}" type="presParOf" srcId="{9235988F-8F89-44B5-8A9C-33073C87F388}" destId="{6AE443AA-62B6-4FBE-A404-AF23860EBC5F}" srcOrd="1" destOrd="0" presId="urn:microsoft.com/office/officeart/2018/2/layout/IconVerticalSolidList"/>
    <dgm:cxn modelId="{8574DEF1-E740-4E43-B68E-8E3A7ACB9E5F}" type="presParOf" srcId="{9235988F-8F89-44B5-8A9C-33073C87F388}" destId="{0B469205-0EB6-4070-A902-17C3DC47E25E}" srcOrd="2" destOrd="0" presId="urn:microsoft.com/office/officeart/2018/2/layout/IconVerticalSolidList"/>
    <dgm:cxn modelId="{1B5027E2-00BC-44C6-B0D5-E8095D22B483}" type="presParOf" srcId="{9235988F-8F89-44B5-8A9C-33073C87F388}" destId="{AFA05F00-BC8C-4467-BD19-0D236A97B585}" srcOrd="3" destOrd="0" presId="urn:microsoft.com/office/officeart/2018/2/layout/IconVerticalSolidList"/>
    <dgm:cxn modelId="{52F3DF21-8552-4D7E-987D-555272A3C6C7}" type="presParOf" srcId="{0EF4671E-74C8-41A4-91DE-9159736E14AD}" destId="{82A61581-68F8-4A96-BFA8-0276AC2ED663}" srcOrd="3" destOrd="0" presId="urn:microsoft.com/office/officeart/2018/2/layout/IconVerticalSolidList"/>
    <dgm:cxn modelId="{90BEC6A3-8C43-4032-8A1C-178B8AE093E9}" type="presParOf" srcId="{0EF4671E-74C8-41A4-91DE-9159736E14AD}" destId="{98184E4B-7FBB-4369-9E0E-CF9FA7A7AD05}" srcOrd="4" destOrd="0" presId="urn:microsoft.com/office/officeart/2018/2/layout/IconVerticalSolidList"/>
    <dgm:cxn modelId="{BDFD1A7D-AEA4-4122-8CF6-1D1AC27D84DC}" type="presParOf" srcId="{98184E4B-7FBB-4369-9E0E-CF9FA7A7AD05}" destId="{F001A990-B193-4A98-A1D6-EC27B7F7D3E6}" srcOrd="0" destOrd="0" presId="urn:microsoft.com/office/officeart/2018/2/layout/IconVerticalSolidList"/>
    <dgm:cxn modelId="{15D0F406-F413-4F92-8A74-3DC4A98976D8}" type="presParOf" srcId="{98184E4B-7FBB-4369-9E0E-CF9FA7A7AD05}" destId="{C5A213D2-5787-4F84-8A1D-B0599202D006}" srcOrd="1" destOrd="0" presId="urn:microsoft.com/office/officeart/2018/2/layout/IconVerticalSolidList"/>
    <dgm:cxn modelId="{36A0203A-6595-477D-96F7-C2EB5E9A787A}" type="presParOf" srcId="{98184E4B-7FBB-4369-9E0E-CF9FA7A7AD05}" destId="{88CA48FE-9C2F-4854-B959-999E685E9EA2}" srcOrd="2" destOrd="0" presId="urn:microsoft.com/office/officeart/2018/2/layout/IconVerticalSolidList"/>
    <dgm:cxn modelId="{128578A9-9C0E-4CA2-831E-0DD5E8EDA890}" type="presParOf" srcId="{98184E4B-7FBB-4369-9E0E-CF9FA7A7AD05}" destId="{96D235A7-C345-467F-B26E-A6778C4E0CE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7477A24-5FBE-464A-84B9-215553B2294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4C732D-08BB-4191-B357-93BD885DFE13}">
      <dgm:prSet/>
      <dgm:spPr/>
      <dgm:t>
        <a:bodyPr/>
        <a:lstStyle/>
        <a:p>
          <a:r>
            <a:rPr lang="ru-RU" dirty="0"/>
            <a:t>Кампании за права человека, доступ к правосудию;</a:t>
          </a:r>
          <a:endParaRPr lang="en-US" dirty="0"/>
        </a:p>
      </dgm:t>
    </dgm:pt>
    <dgm:pt modelId="{1E9390B6-75DE-4880-83FB-71100DED9B92}" type="parTrans" cxnId="{D6D030E5-9C65-483D-9457-5F4649DD7EA3}">
      <dgm:prSet/>
      <dgm:spPr/>
      <dgm:t>
        <a:bodyPr/>
        <a:lstStyle/>
        <a:p>
          <a:endParaRPr lang="en-US"/>
        </a:p>
      </dgm:t>
    </dgm:pt>
    <dgm:pt modelId="{15AD3004-8967-4519-94E8-4963A9D1F764}" type="sibTrans" cxnId="{D6D030E5-9C65-483D-9457-5F4649DD7EA3}">
      <dgm:prSet/>
      <dgm:spPr/>
      <dgm:t>
        <a:bodyPr/>
        <a:lstStyle/>
        <a:p>
          <a:endParaRPr lang="en-US"/>
        </a:p>
      </dgm:t>
    </dgm:pt>
    <dgm:pt modelId="{272E1D60-B18E-474A-97D8-B98DD07BFBDA}">
      <dgm:prSet/>
      <dgm:spPr/>
      <dgm:t>
        <a:bodyPr/>
        <a:lstStyle/>
        <a:p>
          <a:r>
            <a:rPr lang="ru-RU"/>
            <a:t>Документирование насилия и других нарушений прав человека и обращение за компенсацией и поддержкой;</a:t>
          </a:r>
          <a:endParaRPr lang="en-US"/>
        </a:p>
      </dgm:t>
    </dgm:pt>
    <dgm:pt modelId="{8FCF49BA-46E3-4213-9240-AD38B93DB026}" type="parTrans" cxnId="{0EE0401B-02B5-4F17-BDC1-C1A5FF050C8B}">
      <dgm:prSet/>
      <dgm:spPr/>
      <dgm:t>
        <a:bodyPr/>
        <a:lstStyle/>
        <a:p>
          <a:endParaRPr lang="en-US"/>
        </a:p>
      </dgm:t>
    </dgm:pt>
    <dgm:pt modelId="{BC4261B1-60C8-42CC-B8EE-167FB3F06680}" type="sibTrans" cxnId="{0EE0401B-02B5-4F17-BDC1-C1A5FF050C8B}">
      <dgm:prSet/>
      <dgm:spPr/>
      <dgm:t>
        <a:bodyPr/>
        <a:lstStyle/>
        <a:p>
          <a:endParaRPr lang="en-US"/>
        </a:p>
      </dgm:t>
    </dgm:pt>
    <dgm:pt modelId="{E3780519-1474-4A34-90DB-FFE880BA1DC5}">
      <dgm:prSet/>
      <dgm:spPr/>
      <dgm:t>
        <a:bodyPr/>
        <a:lstStyle/>
        <a:p>
          <a:r>
            <a:rPr lang="ru-RU" dirty="0"/>
            <a:t>Правовая поддержка, правозащитная и юридическая грамотность и комплексное расширение правовых возможностей;</a:t>
          </a:r>
          <a:endParaRPr lang="en-US" dirty="0"/>
        </a:p>
      </dgm:t>
    </dgm:pt>
    <dgm:pt modelId="{46504BDB-A13A-4A0F-9283-C083DF0CB32F}" type="parTrans" cxnId="{4CBEECFE-BDEB-4FAC-92F5-00206C53DF79}">
      <dgm:prSet/>
      <dgm:spPr/>
      <dgm:t>
        <a:bodyPr/>
        <a:lstStyle/>
        <a:p>
          <a:endParaRPr lang="en-US"/>
        </a:p>
      </dgm:t>
    </dgm:pt>
    <dgm:pt modelId="{9A53DE45-6BBF-4F7E-B319-6EDAE57B9603}" type="sibTrans" cxnId="{4CBEECFE-BDEB-4FAC-92F5-00206C53DF79}">
      <dgm:prSet/>
      <dgm:spPr/>
      <dgm:t>
        <a:bodyPr/>
        <a:lstStyle/>
        <a:p>
          <a:endParaRPr lang="en-US"/>
        </a:p>
      </dgm:t>
    </dgm:pt>
    <dgm:pt modelId="{0116C2DB-2C00-4F4B-A4D9-F9BE7B92C887}">
      <dgm:prSet/>
      <dgm:spPr/>
      <dgm:t>
        <a:bodyPr/>
        <a:lstStyle/>
        <a:p>
          <a:r>
            <a:rPr lang="ru-RU"/>
            <a:t>Адвокация правовых и политических реформ, включая декриминализацию;</a:t>
          </a:r>
          <a:endParaRPr lang="en-US"/>
        </a:p>
      </dgm:t>
    </dgm:pt>
    <dgm:pt modelId="{8FBD6EAF-0D8E-460C-A1C7-569F8FCC7FEB}" type="parTrans" cxnId="{90825095-34B4-41C3-88FE-7A981372FB8D}">
      <dgm:prSet/>
      <dgm:spPr/>
      <dgm:t>
        <a:bodyPr/>
        <a:lstStyle/>
        <a:p>
          <a:endParaRPr lang="en-US"/>
        </a:p>
      </dgm:t>
    </dgm:pt>
    <dgm:pt modelId="{018C0CCD-31ED-4F7D-9508-D23C450A8AF9}" type="sibTrans" cxnId="{90825095-34B4-41C3-88FE-7A981372FB8D}">
      <dgm:prSet/>
      <dgm:spPr/>
      <dgm:t>
        <a:bodyPr/>
        <a:lstStyle/>
        <a:p>
          <a:endParaRPr lang="en-US"/>
        </a:p>
      </dgm:t>
    </dgm:pt>
    <dgm:pt modelId="{7397B978-3322-4E36-A274-F8E20B568E08}">
      <dgm:prSet/>
      <dgm:spPr/>
      <dgm:t>
        <a:bodyPr/>
        <a:lstStyle/>
        <a:p>
          <a:r>
            <a:rPr lang="ru-RU"/>
            <a:t>Оценка гендерной чувствительности профилактических программ;</a:t>
          </a:r>
          <a:endParaRPr lang="en-US"/>
        </a:p>
      </dgm:t>
    </dgm:pt>
    <dgm:pt modelId="{5F336AA0-BEB6-43F0-B1B2-102847049498}" type="parTrans" cxnId="{41E89B01-E20D-4C34-B9F7-8A26D2320DCA}">
      <dgm:prSet/>
      <dgm:spPr/>
      <dgm:t>
        <a:bodyPr/>
        <a:lstStyle/>
        <a:p>
          <a:endParaRPr lang="en-US"/>
        </a:p>
      </dgm:t>
    </dgm:pt>
    <dgm:pt modelId="{08C009E6-CCB8-4175-9795-6C3FF8862ED7}" type="sibTrans" cxnId="{41E89B01-E20D-4C34-B9F7-8A26D2320DCA}">
      <dgm:prSet/>
      <dgm:spPr/>
      <dgm:t>
        <a:bodyPr/>
        <a:lstStyle/>
        <a:p>
          <a:endParaRPr lang="en-US"/>
        </a:p>
      </dgm:t>
    </dgm:pt>
    <dgm:pt modelId="{701DC82C-2E34-4BFE-AFAB-E3FA5AD7881B}">
      <dgm:prSet/>
      <dgm:spPr/>
      <dgm:t>
        <a:bodyPr/>
        <a:lstStyle/>
        <a:p>
          <a:r>
            <a:rPr lang="ru-RU" dirty="0"/>
            <a:t>Участие ЛУИН/ЛУН в мероприятиях по информированию/обучению сотрудников правоохранительных органов и медицинских работников.</a:t>
          </a:r>
          <a:endParaRPr lang="en-US" dirty="0"/>
        </a:p>
      </dgm:t>
    </dgm:pt>
    <dgm:pt modelId="{1CD5A590-8475-4FF1-80F8-8B86C7066F9D}" type="parTrans" cxnId="{C78B8698-2791-41CA-98C7-8C530C1F5CCC}">
      <dgm:prSet/>
      <dgm:spPr/>
      <dgm:t>
        <a:bodyPr/>
        <a:lstStyle/>
        <a:p>
          <a:endParaRPr lang="en-US"/>
        </a:p>
      </dgm:t>
    </dgm:pt>
    <dgm:pt modelId="{C335069C-851E-490E-B5CA-F5012732BBCC}" type="sibTrans" cxnId="{C78B8698-2791-41CA-98C7-8C530C1F5CCC}">
      <dgm:prSet/>
      <dgm:spPr/>
      <dgm:t>
        <a:bodyPr/>
        <a:lstStyle/>
        <a:p>
          <a:endParaRPr lang="en-US"/>
        </a:p>
      </dgm:t>
    </dgm:pt>
    <dgm:pt modelId="{C11E97F4-32B0-411F-903C-76FCED1E29BD}" type="pres">
      <dgm:prSet presAssocID="{87477A24-5FBE-464A-84B9-215553B22947}" presName="vert0" presStyleCnt="0">
        <dgm:presLayoutVars>
          <dgm:dir/>
          <dgm:animOne val="branch"/>
          <dgm:animLvl val="lvl"/>
        </dgm:presLayoutVars>
      </dgm:prSet>
      <dgm:spPr/>
    </dgm:pt>
    <dgm:pt modelId="{6578737E-E62B-47C5-B3A3-DFD159AD144C}" type="pres">
      <dgm:prSet presAssocID="{A54C732D-08BB-4191-B357-93BD885DFE13}" presName="thickLine" presStyleLbl="alignNode1" presStyleIdx="0" presStyleCnt="6"/>
      <dgm:spPr/>
    </dgm:pt>
    <dgm:pt modelId="{1353F1EC-2DBA-4D8A-A3E0-364B2210BFFE}" type="pres">
      <dgm:prSet presAssocID="{A54C732D-08BB-4191-B357-93BD885DFE13}" presName="horz1" presStyleCnt="0"/>
      <dgm:spPr/>
    </dgm:pt>
    <dgm:pt modelId="{1DDC1970-746F-44F3-B6E2-BC0211C8C365}" type="pres">
      <dgm:prSet presAssocID="{A54C732D-08BB-4191-B357-93BD885DFE13}" presName="tx1" presStyleLbl="revTx" presStyleIdx="0" presStyleCnt="6"/>
      <dgm:spPr/>
    </dgm:pt>
    <dgm:pt modelId="{D1231C75-0517-409C-A883-2EBBE788A543}" type="pres">
      <dgm:prSet presAssocID="{A54C732D-08BB-4191-B357-93BD885DFE13}" presName="vert1" presStyleCnt="0"/>
      <dgm:spPr/>
    </dgm:pt>
    <dgm:pt modelId="{8594B54E-100E-4407-855D-083E830B921B}" type="pres">
      <dgm:prSet presAssocID="{272E1D60-B18E-474A-97D8-B98DD07BFBDA}" presName="thickLine" presStyleLbl="alignNode1" presStyleIdx="1" presStyleCnt="6"/>
      <dgm:spPr/>
    </dgm:pt>
    <dgm:pt modelId="{A82670C5-4A33-4D3E-A635-0D920FE4D5FA}" type="pres">
      <dgm:prSet presAssocID="{272E1D60-B18E-474A-97D8-B98DD07BFBDA}" presName="horz1" presStyleCnt="0"/>
      <dgm:spPr/>
    </dgm:pt>
    <dgm:pt modelId="{4D6A76C4-693F-4E49-95D9-4BB3973A59FE}" type="pres">
      <dgm:prSet presAssocID="{272E1D60-B18E-474A-97D8-B98DD07BFBDA}" presName="tx1" presStyleLbl="revTx" presStyleIdx="1" presStyleCnt="6"/>
      <dgm:spPr/>
    </dgm:pt>
    <dgm:pt modelId="{22C419A2-FE0D-493E-AD54-CF82E6BA05FC}" type="pres">
      <dgm:prSet presAssocID="{272E1D60-B18E-474A-97D8-B98DD07BFBDA}" presName="vert1" presStyleCnt="0"/>
      <dgm:spPr/>
    </dgm:pt>
    <dgm:pt modelId="{23D14BAC-E157-4BCA-9AC5-FAD144CCB1F5}" type="pres">
      <dgm:prSet presAssocID="{E3780519-1474-4A34-90DB-FFE880BA1DC5}" presName="thickLine" presStyleLbl="alignNode1" presStyleIdx="2" presStyleCnt="6"/>
      <dgm:spPr/>
    </dgm:pt>
    <dgm:pt modelId="{81AA236A-BF86-4109-A589-C7D85D5525B1}" type="pres">
      <dgm:prSet presAssocID="{E3780519-1474-4A34-90DB-FFE880BA1DC5}" presName="horz1" presStyleCnt="0"/>
      <dgm:spPr/>
    </dgm:pt>
    <dgm:pt modelId="{BCFF2DB9-92DD-496F-861A-AE68576A17B2}" type="pres">
      <dgm:prSet presAssocID="{E3780519-1474-4A34-90DB-FFE880BA1DC5}" presName="tx1" presStyleLbl="revTx" presStyleIdx="2" presStyleCnt="6"/>
      <dgm:spPr/>
    </dgm:pt>
    <dgm:pt modelId="{BFA282C2-CAC6-423D-B9F9-554B221254CF}" type="pres">
      <dgm:prSet presAssocID="{E3780519-1474-4A34-90DB-FFE880BA1DC5}" presName="vert1" presStyleCnt="0"/>
      <dgm:spPr/>
    </dgm:pt>
    <dgm:pt modelId="{1CEB2E2C-BAB7-4D5C-9A9B-C5871E9D6FA6}" type="pres">
      <dgm:prSet presAssocID="{0116C2DB-2C00-4F4B-A4D9-F9BE7B92C887}" presName="thickLine" presStyleLbl="alignNode1" presStyleIdx="3" presStyleCnt="6"/>
      <dgm:spPr/>
    </dgm:pt>
    <dgm:pt modelId="{217EC383-22C3-48B8-A9BF-DEFF253D0C52}" type="pres">
      <dgm:prSet presAssocID="{0116C2DB-2C00-4F4B-A4D9-F9BE7B92C887}" presName="horz1" presStyleCnt="0"/>
      <dgm:spPr/>
    </dgm:pt>
    <dgm:pt modelId="{0538F758-E574-478D-9C84-BA8D660BFA48}" type="pres">
      <dgm:prSet presAssocID="{0116C2DB-2C00-4F4B-A4D9-F9BE7B92C887}" presName="tx1" presStyleLbl="revTx" presStyleIdx="3" presStyleCnt="6"/>
      <dgm:spPr/>
    </dgm:pt>
    <dgm:pt modelId="{9B2CED2A-0F4B-47E5-8031-B01C5D4D08D7}" type="pres">
      <dgm:prSet presAssocID="{0116C2DB-2C00-4F4B-A4D9-F9BE7B92C887}" presName="vert1" presStyleCnt="0"/>
      <dgm:spPr/>
    </dgm:pt>
    <dgm:pt modelId="{7C4CAA16-5C25-4EC5-BE09-2CA57C6CD939}" type="pres">
      <dgm:prSet presAssocID="{7397B978-3322-4E36-A274-F8E20B568E08}" presName="thickLine" presStyleLbl="alignNode1" presStyleIdx="4" presStyleCnt="6"/>
      <dgm:spPr/>
    </dgm:pt>
    <dgm:pt modelId="{E7C970B9-FA09-4021-9D7B-46B864E9ABB9}" type="pres">
      <dgm:prSet presAssocID="{7397B978-3322-4E36-A274-F8E20B568E08}" presName="horz1" presStyleCnt="0"/>
      <dgm:spPr/>
    </dgm:pt>
    <dgm:pt modelId="{9F25D6CD-D44E-4F76-B4EA-95FBD1A030F8}" type="pres">
      <dgm:prSet presAssocID="{7397B978-3322-4E36-A274-F8E20B568E08}" presName="tx1" presStyleLbl="revTx" presStyleIdx="4" presStyleCnt="6"/>
      <dgm:spPr/>
    </dgm:pt>
    <dgm:pt modelId="{3B7C689B-85FA-4830-B168-A2C1FCD1B1B2}" type="pres">
      <dgm:prSet presAssocID="{7397B978-3322-4E36-A274-F8E20B568E08}" presName="vert1" presStyleCnt="0"/>
      <dgm:spPr/>
    </dgm:pt>
    <dgm:pt modelId="{CCBED365-5776-45DF-9391-CFC4700EA1F4}" type="pres">
      <dgm:prSet presAssocID="{701DC82C-2E34-4BFE-AFAB-E3FA5AD7881B}" presName="thickLine" presStyleLbl="alignNode1" presStyleIdx="5" presStyleCnt="6"/>
      <dgm:spPr/>
    </dgm:pt>
    <dgm:pt modelId="{7874CD5D-6D10-4C68-9B95-45B7A671888A}" type="pres">
      <dgm:prSet presAssocID="{701DC82C-2E34-4BFE-AFAB-E3FA5AD7881B}" presName="horz1" presStyleCnt="0"/>
      <dgm:spPr/>
    </dgm:pt>
    <dgm:pt modelId="{67BE0258-5FB4-4B37-AC65-D000172ADE1C}" type="pres">
      <dgm:prSet presAssocID="{701DC82C-2E34-4BFE-AFAB-E3FA5AD7881B}" presName="tx1" presStyleLbl="revTx" presStyleIdx="5" presStyleCnt="6" custScaleY="121137"/>
      <dgm:spPr/>
    </dgm:pt>
    <dgm:pt modelId="{2143F115-3BE5-4CA8-AC4C-D44DE34F30E5}" type="pres">
      <dgm:prSet presAssocID="{701DC82C-2E34-4BFE-AFAB-E3FA5AD7881B}" presName="vert1" presStyleCnt="0"/>
      <dgm:spPr/>
    </dgm:pt>
  </dgm:ptLst>
  <dgm:cxnLst>
    <dgm:cxn modelId="{41E89B01-E20D-4C34-B9F7-8A26D2320DCA}" srcId="{87477A24-5FBE-464A-84B9-215553B22947}" destId="{7397B978-3322-4E36-A274-F8E20B568E08}" srcOrd="4" destOrd="0" parTransId="{5F336AA0-BEB6-43F0-B1B2-102847049498}" sibTransId="{08C009E6-CCB8-4175-9795-6C3FF8862ED7}"/>
    <dgm:cxn modelId="{0EE0401B-02B5-4F17-BDC1-C1A5FF050C8B}" srcId="{87477A24-5FBE-464A-84B9-215553B22947}" destId="{272E1D60-B18E-474A-97D8-B98DD07BFBDA}" srcOrd="1" destOrd="0" parTransId="{8FCF49BA-46E3-4213-9240-AD38B93DB026}" sibTransId="{BC4261B1-60C8-42CC-B8EE-167FB3F06680}"/>
    <dgm:cxn modelId="{BEB51A29-DA33-4923-A72D-51A6637E63FE}" type="presOf" srcId="{701DC82C-2E34-4BFE-AFAB-E3FA5AD7881B}" destId="{67BE0258-5FB4-4B37-AC65-D000172ADE1C}" srcOrd="0" destOrd="0" presId="urn:microsoft.com/office/officeart/2008/layout/LinedList"/>
    <dgm:cxn modelId="{ED956E61-D14E-47CD-8D7F-0A2FA4C4DF99}" type="presOf" srcId="{7397B978-3322-4E36-A274-F8E20B568E08}" destId="{9F25D6CD-D44E-4F76-B4EA-95FBD1A030F8}" srcOrd="0" destOrd="0" presId="urn:microsoft.com/office/officeart/2008/layout/LinedList"/>
    <dgm:cxn modelId="{FBE2976A-7302-4DA5-85D7-5205F77E8525}" type="presOf" srcId="{0116C2DB-2C00-4F4B-A4D9-F9BE7B92C887}" destId="{0538F758-E574-478D-9C84-BA8D660BFA48}" srcOrd="0" destOrd="0" presId="urn:microsoft.com/office/officeart/2008/layout/LinedList"/>
    <dgm:cxn modelId="{70A4C24B-3231-4889-A184-7EA51A89DB66}" type="presOf" srcId="{A54C732D-08BB-4191-B357-93BD885DFE13}" destId="{1DDC1970-746F-44F3-B6E2-BC0211C8C365}" srcOrd="0" destOrd="0" presId="urn:microsoft.com/office/officeart/2008/layout/LinedList"/>
    <dgm:cxn modelId="{84ED2D74-0FDD-4510-94AF-733C99582148}" type="presOf" srcId="{E3780519-1474-4A34-90DB-FFE880BA1DC5}" destId="{BCFF2DB9-92DD-496F-861A-AE68576A17B2}" srcOrd="0" destOrd="0" presId="urn:microsoft.com/office/officeart/2008/layout/LinedList"/>
    <dgm:cxn modelId="{90825095-34B4-41C3-88FE-7A981372FB8D}" srcId="{87477A24-5FBE-464A-84B9-215553B22947}" destId="{0116C2DB-2C00-4F4B-A4D9-F9BE7B92C887}" srcOrd="3" destOrd="0" parTransId="{8FBD6EAF-0D8E-460C-A1C7-569F8FCC7FEB}" sibTransId="{018C0CCD-31ED-4F7D-9508-D23C450A8AF9}"/>
    <dgm:cxn modelId="{C78B8698-2791-41CA-98C7-8C530C1F5CCC}" srcId="{87477A24-5FBE-464A-84B9-215553B22947}" destId="{701DC82C-2E34-4BFE-AFAB-E3FA5AD7881B}" srcOrd="5" destOrd="0" parTransId="{1CD5A590-8475-4FF1-80F8-8B86C7066F9D}" sibTransId="{C335069C-851E-490E-B5CA-F5012732BBCC}"/>
    <dgm:cxn modelId="{291D15DF-7E07-4BE0-B7EE-0CE8CFCAD513}" type="presOf" srcId="{87477A24-5FBE-464A-84B9-215553B22947}" destId="{C11E97F4-32B0-411F-903C-76FCED1E29BD}" srcOrd="0" destOrd="0" presId="urn:microsoft.com/office/officeart/2008/layout/LinedList"/>
    <dgm:cxn modelId="{A2C158E0-195F-40F3-8A52-9F59DB456851}" type="presOf" srcId="{272E1D60-B18E-474A-97D8-B98DD07BFBDA}" destId="{4D6A76C4-693F-4E49-95D9-4BB3973A59FE}" srcOrd="0" destOrd="0" presId="urn:microsoft.com/office/officeart/2008/layout/LinedList"/>
    <dgm:cxn modelId="{D6D030E5-9C65-483D-9457-5F4649DD7EA3}" srcId="{87477A24-5FBE-464A-84B9-215553B22947}" destId="{A54C732D-08BB-4191-B357-93BD885DFE13}" srcOrd="0" destOrd="0" parTransId="{1E9390B6-75DE-4880-83FB-71100DED9B92}" sibTransId="{15AD3004-8967-4519-94E8-4963A9D1F764}"/>
    <dgm:cxn modelId="{4CBEECFE-BDEB-4FAC-92F5-00206C53DF79}" srcId="{87477A24-5FBE-464A-84B9-215553B22947}" destId="{E3780519-1474-4A34-90DB-FFE880BA1DC5}" srcOrd="2" destOrd="0" parTransId="{46504BDB-A13A-4A0F-9283-C083DF0CB32F}" sibTransId="{9A53DE45-6BBF-4F7E-B319-6EDAE57B9603}"/>
    <dgm:cxn modelId="{585A3CA5-92AB-41AF-BC8E-BFEE6086C00F}" type="presParOf" srcId="{C11E97F4-32B0-411F-903C-76FCED1E29BD}" destId="{6578737E-E62B-47C5-B3A3-DFD159AD144C}" srcOrd="0" destOrd="0" presId="urn:microsoft.com/office/officeart/2008/layout/LinedList"/>
    <dgm:cxn modelId="{2DF82D34-3408-41BA-A190-CE243220344E}" type="presParOf" srcId="{C11E97F4-32B0-411F-903C-76FCED1E29BD}" destId="{1353F1EC-2DBA-4D8A-A3E0-364B2210BFFE}" srcOrd="1" destOrd="0" presId="urn:microsoft.com/office/officeart/2008/layout/LinedList"/>
    <dgm:cxn modelId="{8AF86FB9-4556-42BF-916F-4C929E709BC6}" type="presParOf" srcId="{1353F1EC-2DBA-4D8A-A3E0-364B2210BFFE}" destId="{1DDC1970-746F-44F3-B6E2-BC0211C8C365}" srcOrd="0" destOrd="0" presId="urn:microsoft.com/office/officeart/2008/layout/LinedList"/>
    <dgm:cxn modelId="{286CF5EA-30EB-47FF-A569-C0BCA1C955A5}" type="presParOf" srcId="{1353F1EC-2DBA-4D8A-A3E0-364B2210BFFE}" destId="{D1231C75-0517-409C-A883-2EBBE788A543}" srcOrd="1" destOrd="0" presId="urn:microsoft.com/office/officeart/2008/layout/LinedList"/>
    <dgm:cxn modelId="{BDC6F0BD-52A2-40A1-A805-099628B625BF}" type="presParOf" srcId="{C11E97F4-32B0-411F-903C-76FCED1E29BD}" destId="{8594B54E-100E-4407-855D-083E830B921B}" srcOrd="2" destOrd="0" presId="urn:microsoft.com/office/officeart/2008/layout/LinedList"/>
    <dgm:cxn modelId="{FCEA3EE0-756C-48B8-B21C-39D2BF2E9C2F}" type="presParOf" srcId="{C11E97F4-32B0-411F-903C-76FCED1E29BD}" destId="{A82670C5-4A33-4D3E-A635-0D920FE4D5FA}" srcOrd="3" destOrd="0" presId="urn:microsoft.com/office/officeart/2008/layout/LinedList"/>
    <dgm:cxn modelId="{3F1EA51E-4808-4B8B-A591-3EE974C2FE67}" type="presParOf" srcId="{A82670C5-4A33-4D3E-A635-0D920FE4D5FA}" destId="{4D6A76C4-693F-4E49-95D9-4BB3973A59FE}" srcOrd="0" destOrd="0" presId="urn:microsoft.com/office/officeart/2008/layout/LinedList"/>
    <dgm:cxn modelId="{6AF10BF1-CC7E-4BC4-BB95-C0CECCBAC8F3}" type="presParOf" srcId="{A82670C5-4A33-4D3E-A635-0D920FE4D5FA}" destId="{22C419A2-FE0D-493E-AD54-CF82E6BA05FC}" srcOrd="1" destOrd="0" presId="urn:microsoft.com/office/officeart/2008/layout/LinedList"/>
    <dgm:cxn modelId="{0CE84EC4-26BC-4F32-BB6F-5BC8260A2D74}" type="presParOf" srcId="{C11E97F4-32B0-411F-903C-76FCED1E29BD}" destId="{23D14BAC-E157-4BCA-9AC5-FAD144CCB1F5}" srcOrd="4" destOrd="0" presId="urn:microsoft.com/office/officeart/2008/layout/LinedList"/>
    <dgm:cxn modelId="{A7DABC2F-5E27-47D5-985A-7F94C22856B0}" type="presParOf" srcId="{C11E97F4-32B0-411F-903C-76FCED1E29BD}" destId="{81AA236A-BF86-4109-A589-C7D85D5525B1}" srcOrd="5" destOrd="0" presId="urn:microsoft.com/office/officeart/2008/layout/LinedList"/>
    <dgm:cxn modelId="{8EFE9BCC-14DA-4A07-8C43-32776C2E7AFC}" type="presParOf" srcId="{81AA236A-BF86-4109-A589-C7D85D5525B1}" destId="{BCFF2DB9-92DD-496F-861A-AE68576A17B2}" srcOrd="0" destOrd="0" presId="urn:microsoft.com/office/officeart/2008/layout/LinedList"/>
    <dgm:cxn modelId="{655E8E83-4CA4-4893-B0BE-D5AA7ADDEB2E}" type="presParOf" srcId="{81AA236A-BF86-4109-A589-C7D85D5525B1}" destId="{BFA282C2-CAC6-423D-B9F9-554B221254CF}" srcOrd="1" destOrd="0" presId="urn:microsoft.com/office/officeart/2008/layout/LinedList"/>
    <dgm:cxn modelId="{FB960DA9-D80F-4D87-ABF8-E437CFBC4345}" type="presParOf" srcId="{C11E97F4-32B0-411F-903C-76FCED1E29BD}" destId="{1CEB2E2C-BAB7-4D5C-9A9B-C5871E9D6FA6}" srcOrd="6" destOrd="0" presId="urn:microsoft.com/office/officeart/2008/layout/LinedList"/>
    <dgm:cxn modelId="{7224B4C2-ED15-4A1A-8CF1-DA52BE6A5ED3}" type="presParOf" srcId="{C11E97F4-32B0-411F-903C-76FCED1E29BD}" destId="{217EC383-22C3-48B8-A9BF-DEFF253D0C52}" srcOrd="7" destOrd="0" presId="urn:microsoft.com/office/officeart/2008/layout/LinedList"/>
    <dgm:cxn modelId="{1487D5AB-5DFC-4DC2-899C-024BDBA0F4F2}" type="presParOf" srcId="{217EC383-22C3-48B8-A9BF-DEFF253D0C52}" destId="{0538F758-E574-478D-9C84-BA8D660BFA48}" srcOrd="0" destOrd="0" presId="urn:microsoft.com/office/officeart/2008/layout/LinedList"/>
    <dgm:cxn modelId="{A6657D84-E836-4FDB-ADC4-24555CCEAC96}" type="presParOf" srcId="{217EC383-22C3-48B8-A9BF-DEFF253D0C52}" destId="{9B2CED2A-0F4B-47E5-8031-B01C5D4D08D7}" srcOrd="1" destOrd="0" presId="urn:microsoft.com/office/officeart/2008/layout/LinedList"/>
    <dgm:cxn modelId="{2D1BDCDB-200B-402D-B2E3-A9E3A12AC098}" type="presParOf" srcId="{C11E97F4-32B0-411F-903C-76FCED1E29BD}" destId="{7C4CAA16-5C25-4EC5-BE09-2CA57C6CD939}" srcOrd="8" destOrd="0" presId="urn:microsoft.com/office/officeart/2008/layout/LinedList"/>
    <dgm:cxn modelId="{47110D5B-F9C0-4DCD-9A06-9D22E1F39AC0}" type="presParOf" srcId="{C11E97F4-32B0-411F-903C-76FCED1E29BD}" destId="{E7C970B9-FA09-4021-9D7B-46B864E9ABB9}" srcOrd="9" destOrd="0" presId="urn:microsoft.com/office/officeart/2008/layout/LinedList"/>
    <dgm:cxn modelId="{609DCF45-7BCE-41CB-9F57-93CC33857A35}" type="presParOf" srcId="{E7C970B9-FA09-4021-9D7B-46B864E9ABB9}" destId="{9F25D6CD-D44E-4F76-B4EA-95FBD1A030F8}" srcOrd="0" destOrd="0" presId="urn:microsoft.com/office/officeart/2008/layout/LinedList"/>
    <dgm:cxn modelId="{702650D2-654D-47AA-9EFE-5C3B28772AC9}" type="presParOf" srcId="{E7C970B9-FA09-4021-9D7B-46B864E9ABB9}" destId="{3B7C689B-85FA-4830-B168-A2C1FCD1B1B2}" srcOrd="1" destOrd="0" presId="urn:microsoft.com/office/officeart/2008/layout/LinedList"/>
    <dgm:cxn modelId="{C9176E80-5C2E-45C6-AB0D-061FA14B9580}" type="presParOf" srcId="{C11E97F4-32B0-411F-903C-76FCED1E29BD}" destId="{CCBED365-5776-45DF-9391-CFC4700EA1F4}" srcOrd="10" destOrd="0" presId="urn:microsoft.com/office/officeart/2008/layout/LinedList"/>
    <dgm:cxn modelId="{02014951-B8BC-4082-9C4B-DAD1962642DB}" type="presParOf" srcId="{C11E97F4-32B0-411F-903C-76FCED1E29BD}" destId="{7874CD5D-6D10-4C68-9B95-45B7A671888A}" srcOrd="11" destOrd="0" presId="urn:microsoft.com/office/officeart/2008/layout/LinedList"/>
    <dgm:cxn modelId="{098CA38B-FA50-406E-BFA2-C039CD92C5EF}" type="presParOf" srcId="{7874CD5D-6D10-4C68-9B95-45B7A671888A}" destId="{67BE0258-5FB4-4B37-AC65-D000172ADE1C}" srcOrd="0" destOrd="0" presId="urn:microsoft.com/office/officeart/2008/layout/LinedList"/>
    <dgm:cxn modelId="{872CC657-6E58-4FEF-AACF-88A80D84A5CC}" type="presParOf" srcId="{7874CD5D-6D10-4C68-9B95-45B7A671888A}" destId="{2143F115-3BE5-4CA8-AC4C-D44DE34F30E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38658EF-3F7B-44A6-824F-AE3D9C4594C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BE4762-B698-4B21-98EA-50729F8F42F2}">
      <dgm:prSet/>
      <dgm:spPr/>
      <dgm:t>
        <a:bodyPr/>
        <a:lstStyle/>
        <a:p>
          <a:r>
            <a:rPr lang="ru-RU" i="1"/>
            <a:t>Тестирование в медицинских учреждениях в рамках программ для ключевых групп населения: </a:t>
          </a:r>
          <a:endParaRPr lang="en-US"/>
        </a:p>
      </dgm:t>
    </dgm:pt>
    <dgm:pt modelId="{7BD051A3-21A3-4881-9002-ADBC2A36B653}" type="parTrans" cxnId="{3F88A630-CCF2-407C-9E43-3666596D66D7}">
      <dgm:prSet/>
      <dgm:spPr/>
      <dgm:t>
        <a:bodyPr/>
        <a:lstStyle/>
        <a:p>
          <a:endParaRPr lang="en-US"/>
        </a:p>
      </dgm:t>
    </dgm:pt>
    <dgm:pt modelId="{AFFC6964-0B8D-4B29-9E1E-10C1C15954D2}" type="sibTrans" cxnId="{3F88A630-CCF2-407C-9E43-3666596D66D7}">
      <dgm:prSet/>
      <dgm:spPr/>
      <dgm:t>
        <a:bodyPr/>
        <a:lstStyle/>
        <a:p>
          <a:endParaRPr lang="en-US"/>
        </a:p>
      </dgm:t>
    </dgm:pt>
    <dgm:pt modelId="{156DBF5B-B92A-4212-A668-6B1727F4AFA1}">
      <dgm:prSet/>
      <dgm:spPr/>
      <dgm:t>
        <a:bodyPr/>
        <a:lstStyle/>
        <a:p>
          <a:r>
            <a:rPr lang="ru-RU"/>
            <a:t>Тестирование и консультирование медицинскими работниками, включая уведомление половых партнеров, которым предоставляется помощь и проводится индексное тестирование</a:t>
          </a:r>
          <a:endParaRPr lang="en-US"/>
        </a:p>
      </dgm:t>
    </dgm:pt>
    <dgm:pt modelId="{FF07CF2C-0AF2-48AE-9BF7-3CA0F22F1856}" type="parTrans" cxnId="{C6487DB1-3726-44C2-9929-50D5257B10D0}">
      <dgm:prSet/>
      <dgm:spPr/>
      <dgm:t>
        <a:bodyPr/>
        <a:lstStyle/>
        <a:p>
          <a:endParaRPr lang="en-US"/>
        </a:p>
      </dgm:t>
    </dgm:pt>
    <dgm:pt modelId="{CC5DCCBC-4599-4587-8C74-E6332BE21504}" type="sibTrans" cxnId="{C6487DB1-3726-44C2-9929-50D5257B10D0}">
      <dgm:prSet/>
      <dgm:spPr/>
      <dgm:t>
        <a:bodyPr/>
        <a:lstStyle/>
        <a:p>
          <a:endParaRPr lang="en-US"/>
        </a:p>
      </dgm:t>
    </dgm:pt>
    <dgm:pt modelId="{B6043EDB-8A0E-4546-A732-6603D9452753}">
      <dgm:prSet/>
      <dgm:spPr/>
      <dgm:t>
        <a:bodyPr/>
        <a:lstStyle/>
        <a:p>
          <a:r>
            <a:rPr lang="ru-RU" dirty="0"/>
            <a:t>Тестирование на ВИЧ в клиниках планирования семьи, дружественных  кабинетах, </a:t>
          </a:r>
          <a:r>
            <a:rPr lang="ru-RU" dirty="0" err="1"/>
            <a:t>дроп</a:t>
          </a:r>
          <a:r>
            <a:rPr lang="ru-RU" dirty="0"/>
            <a:t>-ин центрах и т.д.</a:t>
          </a:r>
          <a:endParaRPr lang="en-US" dirty="0"/>
        </a:p>
      </dgm:t>
    </dgm:pt>
    <dgm:pt modelId="{2040589F-7993-4187-AFA8-C6593F196415}" type="parTrans" cxnId="{E9420349-4668-473C-9BFC-E54924FE1800}">
      <dgm:prSet/>
      <dgm:spPr/>
      <dgm:t>
        <a:bodyPr/>
        <a:lstStyle/>
        <a:p>
          <a:endParaRPr lang="en-US"/>
        </a:p>
      </dgm:t>
    </dgm:pt>
    <dgm:pt modelId="{6CEF52F0-5BDD-4061-8008-66E5DDBE228F}" type="sibTrans" cxnId="{E9420349-4668-473C-9BFC-E54924FE1800}">
      <dgm:prSet/>
      <dgm:spPr/>
      <dgm:t>
        <a:bodyPr/>
        <a:lstStyle/>
        <a:p>
          <a:endParaRPr lang="en-US"/>
        </a:p>
      </dgm:t>
    </dgm:pt>
    <dgm:pt modelId="{C5C3756D-60CE-4B4E-A901-0A6D68AFF9C1}" type="pres">
      <dgm:prSet presAssocID="{838658EF-3F7B-44A6-824F-AE3D9C4594CA}" presName="vert0" presStyleCnt="0">
        <dgm:presLayoutVars>
          <dgm:dir/>
          <dgm:animOne val="branch"/>
          <dgm:animLvl val="lvl"/>
        </dgm:presLayoutVars>
      </dgm:prSet>
      <dgm:spPr/>
    </dgm:pt>
    <dgm:pt modelId="{DCCE316E-35F8-4370-8195-CD5A24195071}" type="pres">
      <dgm:prSet presAssocID="{00BE4762-B698-4B21-98EA-50729F8F42F2}" presName="thickLine" presStyleLbl="alignNode1" presStyleIdx="0" presStyleCnt="1"/>
      <dgm:spPr/>
    </dgm:pt>
    <dgm:pt modelId="{35AA12D6-25CC-4CC3-B232-E91FDD203617}" type="pres">
      <dgm:prSet presAssocID="{00BE4762-B698-4B21-98EA-50729F8F42F2}" presName="horz1" presStyleCnt="0"/>
      <dgm:spPr/>
    </dgm:pt>
    <dgm:pt modelId="{003DDE15-1F82-4B14-B21C-C64F09B01FC3}" type="pres">
      <dgm:prSet presAssocID="{00BE4762-B698-4B21-98EA-50729F8F42F2}" presName="tx1" presStyleLbl="revTx" presStyleIdx="0" presStyleCnt="3"/>
      <dgm:spPr/>
    </dgm:pt>
    <dgm:pt modelId="{612F2F0E-C744-484E-B9A6-4DD7FDFC64FF}" type="pres">
      <dgm:prSet presAssocID="{00BE4762-B698-4B21-98EA-50729F8F42F2}" presName="vert1" presStyleCnt="0"/>
      <dgm:spPr/>
    </dgm:pt>
    <dgm:pt modelId="{0A06074C-1329-4515-8043-C5D607DFF096}" type="pres">
      <dgm:prSet presAssocID="{156DBF5B-B92A-4212-A668-6B1727F4AFA1}" presName="vertSpace2a" presStyleCnt="0"/>
      <dgm:spPr/>
    </dgm:pt>
    <dgm:pt modelId="{5B0357A7-B45A-4505-89E0-C55BFD2F9F00}" type="pres">
      <dgm:prSet presAssocID="{156DBF5B-B92A-4212-A668-6B1727F4AFA1}" presName="horz2" presStyleCnt="0"/>
      <dgm:spPr/>
    </dgm:pt>
    <dgm:pt modelId="{23340ACD-5F5B-445D-A2BB-F1759F7FDA9A}" type="pres">
      <dgm:prSet presAssocID="{156DBF5B-B92A-4212-A668-6B1727F4AFA1}" presName="horzSpace2" presStyleCnt="0"/>
      <dgm:spPr/>
    </dgm:pt>
    <dgm:pt modelId="{7EFF4228-8D1B-4FD0-91CD-241E0CA8B96D}" type="pres">
      <dgm:prSet presAssocID="{156DBF5B-B92A-4212-A668-6B1727F4AFA1}" presName="tx2" presStyleLbl="revTx" presStyleIdx="1" presStyleCnt="3"/>
      <dgm:spPr/>
    </dgm:pt>
    <dgm:pt modelId="{F2610323-C723-45BF-A33B-FD4582585BD9}" type="pres">
      <dgm:prSet presAssocID="{156DBF5B-B92A-4212-A668-6B1727F4AFA1}" presName="vert2" presStyleCnt="0"/>
      <dgm:spPr/>
    </dgm:pt>
    <dgm:pt modelId="{0BD6BDE1-1E06-4E5C-8AEB-D65F035AE09D}" type="pres">
      <dgm:prSet presAssocID="{156DBF5B-B92A-4212-A668-6B1727F4AFA1}" presName="thinLine2b" presStyleLbl="callout" presStyleIdx="0" presStyleCnt="2"/>
      <dgm:spPr/>
    </dgm:pt>
    <dgm:pt modelId="{08C40F9A-2B2D-41FB-A625-7D7D5D427A11}" type="pres">
      <dgm:prSet presAssocID="{156DBF5B-B92A-4212-A668-6B1727F4AFA1}" presName="vertSpace2b" presStyleCnt="0"/>
      <dgm:spPr/>
    </dgm:pt>
    <dgm:pt modelId="{830F8A3F-1B7B-46F4-B652-B62DB7B41B72}" type="pres">
      <dgm:prSet presAssocID="{B6043EDB-8A0E-4546-A732-6603D9452753}" presName="horz2" presStyleCnt="0"/>
      <dgm:spPr/>
    </dgm:pt>
    <dgm:pt modelId="{675EEA0B-0F5F-4403-9BFE-BD0D17712582}" type="pres">
      <dgm:prSet presAssocID="{B6043EDB-8A0E-4546-A732-6603D9452753}" presName="horzSpace2" presStyleCnt="0"/>
      <dgm:spPr/>
    </dgm:pt>
    <dgm:pt modelId="{81AD01F7-ACDA-40D0-B3DF-0F38A7198FCC}" type="pres">
      <dgm:prSet presAssocID="{B6043EDB-8A0E-4546-A732-6603D9452753}" presName="tx2" presStyleLbl="revTx" presStyleIdx="2" presStyleCnt="3"/>
      <dgm:spPr/>
    </dgm:pt>
    <dgm:pt modelId="{43656BE4-6F33-4CBF-AA14-CD6F974C9DCB}" type="pres">
      <dgm:prSet presAssocID="{B6043EDB-8A0E-4546-A732-6603D9452753}" presName="vert2" presStyleCnt="0"/>
      <dgm:spPr/>
    </dgm:pt>
    <dgm:pt modelId="{9A23E8BF-6A65-47A1-8C1A-3C5CDBBC2E19}" type="pres">
      <dgm:prSet presAssocID="{B6043EDB-8A0E-4546-A732-6603D9452753}" presName="thinLine2b" presStyleLbl="callout" presStyleIdx="1" presStyleCnt="2"/>
      <dgm:spPr/>
    </dgm:pt>
    <dgm:pt modelId="{7BAF5883-3268-4C5E-9335-D3D1FF099BEB}" type="pres">
      <dgm:prSet presAssocID="{B6043EDB-8A0E-4546-A732-6603D9452753}" presName="vertSpace2b" presStyleCnt="0"/>
      <dgm:spPr/>
    </dgm:pt>
  </dgm:ptLst>
  <dgm:cxnLst>
    <dgm:cxn modelId="{21DB2508-D87A-4518-8BA1-6C660075238A}" type="presOf" srcId="{00BE4762-B698-4B21-98EA-50729F8F42F2}" destId="{003DDE15-1F82-4B14-B21C-C64F09B01FC3}" srcOrd="0" destOrd="0" presId="urn:microsoft.com/office/officeart/2008/layout/LinedList"/>
    <dgm:cxn modelId="{3F88A630-CCF2-407C-9E43-3666596D66D7}" srcId="{838658EF-3F7B-44A6-824F-AE3D9C4594CA}" destId="{00BE4762-B698-4B21-98EA-50729F8F42F2}" srcOrd="0" destOrd="0" parTransId="{7BD051A3-21A3-4881-9002-ADBC2A36B653}" sibTransId="{AFFC6964-0B8D-4B29-9E1E-10C1C15954D2}"/>
    <dgm:cxn modelId="{AC174534-0809-4DD0-969E-90BEEE78C872}" type="presOf" srcId="{156DBF5B-B92A-4212-A668-6B1727F4AFA1}" destId="{7EFF4228-8D1B-4FD0-91CD-241E0CA8B96D}" srcOrd="0" destOrd="0" presId="urn:microsoft.com/office/officeart/2008/layout/LinedList"/>
    <dgm:cxn modelId="{FCE34744-FA5D-456B-A186-1F116CCDBD7D}" type="presOf" srcId="{B6043EDB-8A0E-4546-A732-6603D9452753}" destId="{81AD01F7-ACDA-40D0-B3DF-0F38A7198FCC}" srcOrd="0" destOrd="0" presId="urn:microsoft.com/office/officeart/2008/layout/LinedList"/>
    <dgm:cxn modelId="{E9420349-4668-473C-9BFC-E54924FE1800}" srcId="{00BE4762-B698-4B21-98EA-50729F8F42F2}" destId="{B6043EDB-8A0E-4546-A732-6603D9452753}" srcOrd="1" destOrd="0" parTransId="{2040589F-7993-4187-AFA8-C6593F196415}" sibTransId="{6CEF52F0-5BDD-4061-8008-66E5DDBE228F}"/>
    <dgm:cxn modelId="{C6487DB1-3726-44C2-9929-50D5257B10D0}" srcId="{00BE4762-B698-4B21-98EA-50729F8F42F2}" destId="{156DBF5B-B92A-4212-A668-6B1727F4AFA1}" srcOrd="0" destOrd="0" parTransId="{FF07CF2C-0AF2-48AE-9BF7-3CA0F22F1856}" sibTransId="{CC5DCCBC-4599-4587-8C74-E6332BE21504}"/>
    <dgm:cxn modelId="{92195ABA-908F-46F4-A47F-DB9009562632}" type="presOf" srcId="{838658EF-3F7B-44A6-824F-AE3D9C4594CA}" destId="{C5C3756D-60CE-4B4E-A901-0A6D68AFF9C1}" srcOrd="0" destOrd="0" presId="urn:microsoft.com/office/officeart/2008/layout/LinedList"/>
    <dgm:cxn modelId="{FC347094-275D-4A1A-A329-E213D71925F9}" type="presParOf" srcId="{C5C3756D-60CE-4B4E-A901-0A6D68AFF9C1}" destId="{DCCE316E-35F8-4370-8195-CD5A24195071}" srcOrd="0" destOrd="0" presId="urn:microsoft.com/office/officeart/2008/layout/LinedList"/>
    <dgm:cxn modelId="{71DF19D8-35A9-4974-A914-213B0F80FF5C}" type="presParOf" srcId="{C5C3756D-60CE-4B4E-A901-0A6D68AFF9C1}" destId="{35AA12D6-25CC-4CC3-B232-E91FDD203617}" srcOrd="1" destOrd="0" presId="urn:microsoft.com/office/officeart/2008/layout/LinedList"/>
    <dgm:cxn modelId="{255BAD2E-A771-46BF-84A7-6F3360F32895}" type="presParOf" srcId="{35AA12D6-25CC-4CC3-B232-E91FDD203617}" destId="{003DDE15-1F82-4B14-B21C-C64F09B01FC3}" srcOrd="0" destOrd="0" presId="urn:microsoft.com/office/officeart/2008/layout/LinedList"/>
    <dgm:cxn modelId="{529ADC88-1D6A-43F5-8DFA-8EC285229183}" type="presParOf" srcId="{35AA12D6-25CC-4CC3-B232-E91FDD203617}" destId="{612F2F0E-C744-484E-B9A6-4DD7FDFC64FF}" srcOrd="1" destOrd="0" presId="urn:microsoft.com/office/officeart/2008/layout/LinedList"/>
    <dgm:cxn modelId="{EC739A75-F5A3-417D-8146-13D4C0471281}" type="presParOf" srcId="{612F2F0E-C744-484E-B9A6-4DD7FDFC64FF}" destId="{0A06074C-1329-4515-8043-C5D607DFF096}" srcOrd="0" destOrd="0" presId="urn:microsoft.com/office/officeart/2008/layout/LinedList"/>
    <dgm:cxn modelId="{128DAF09-117E-4CA6-9A57-0063A64614CF}" type="presParOf" srcId="{612F2F0E-C744-484E-B9A6-4DD7FDFC64FF}" destId="{5B0357A7-B45A-4505-89E0-C55BFD2F9F00}" srcOrd="1" destOrd="0" presId="urn:microsoft.com/office/officeart/2008/layout/LinedList"/>
    <dgm:cxn modelId="{71A09F01-083F-4D34-B938-BAD59ED4A0A8}" type="presParOf" srcId="{5B0357A7-B45A-4505-89E0-C55BFD2F9F00}" destId="{23340ACD-5F5B-445D-A2BB-F1759F7FDA9A}" srcOrd="0" destOrd="0" presId="urn:microsoft.com/office/officeart/2008/layout/LinedList"/>
    <dgm:cxn modelId="{65A9851F-ACAF-482A-9BF5-D9DC47D5F548}" type="presParOf" srcId="{5B0357A7-B45A-4505-89E0-C55BFD2F9F00}" destId="{7EFF4228-8D1B-4FD0-91CD-241E0CA8B96D}" srcOrd="1" destOrd="0" presId="urn:microsoft.com/office/officeart/2008/layout/LinedList"/>
    <dgm:cxn modelId="{380AFFB3-06C9-4966-B935-9DA1B3139B4C}" type="presParOf" srcId="{5B0357A7-B45A-4505-89E0-C55BFD2F9F00}" destId="{F2610323-C723-45BF-A33B-FD4582585BD9}" srcOrd="2" destOrd="0" presId="urn:microsoft.com/office/officeart/2008/layout/LinedList"/>
    <dgm:cxn modelId="{1A501322-DB69-4C03-AC1A-7C82C7820099}" type="presParOf" srcId="{612F2F0E-C744-484E-B9A6-4DD7FDFC64FF}" destId="{0BD6BDE1-1E06-4E5C-8AEB-D65F035AE09D}" srcOrd="2" destOrd="0" presId="urn:microsoft.com/office/officeart/2008/layout/LinedList"/>
    <dgm:cxn modelId="{65225096-55BD-46E2-A89D-86B324784F7F}" type="presParOf" srcId="{612F2F0E-C744-484E-B9A6-4DD7FDFC64FF}" destId="{08C40F9A-2B2D-41FB-A625-7D7D5D427A11}" srcOrd="3" destOrd="0" presId="urn:microsoft.com/office/officeart/2008/layout/LinedList"/>
    <dgm:cxn modelId="{554324E4-245D-423A-8A0D-D4FA9FA05920}" type="presParOf" srcId="{612F2F0E-C744-484E-B9A6-4DD7FDFC64FF}" destId="{830F8A3F-1B7B-46F4-B652-B62DB7B41B72}" srcOrd="4" destOrd="0" presId="urn:microsoft.com/office/officeart/2008/layout/LinedList"/>
    <dgm:cxn modelId="{19818F66-7CF6-48B0-A511-9BB18933D147}" type="presParOf" srcId="{830F8A3F-1B7B-46F4-B652-B62DB7B41B72}" destId="{675EEA0B-0F5F-4403-9BFE-BD0D17712582}" srcOrd="0" destOrd="0" presId="urn:microsoft.com/office/officeart/2008/layout/LinedList"/>
    <dgm:cxn modelId="{B1E65D44-FAF1-4A55-887C-E03F1B33FCF0}" type="presParOf" srcId="{830F8A3F-1B7B-46F4-B652-B62DB7B41B72}" destId="{81AD01F7-ACDA-40D0-B3DF-0F38A7198FCC}" srcOrd="1" destOrd="0" presId="urn:microsoft.com/office/officeart/2008/layout/LinedList"/>
    <dgm:cxn modelId="{EF149615-276A-41CF-A362-546B170C2FDC}" type="presParOf" srcId="{830F8A3F-1B7B-46F4-B652-B62DB7B41B72}" destId="{43656BE4-6F33-4CBF-AA14-CD6F974C9DCB}" srcOrd="2" destOrd="0" presId="urn:microsoft.com/office/officeart/2008/layout/LinedList"/>
    <dgm:cxn modelId="{B06A1295-FC4B-45B6-87B8-5588DE03182E}" type="presParOf" srcId="{612F2F0E-C744-484E-B9A6-4DD7FDFC64FF}" destId="{9A23E8BF-6A65-47A1-8C1A-3C5CDBBC2E19}" srcOrd="5" destOrd="0" presId="urn:microsoft.com/office/officeart/2008/layout/LinedList"/>
    <dgm:cxn modelId="{A9C1C6B5-BC79-4076-A154-CD0675D512CC}" type="presParOf" srcId="{612F2F0E-C744-484E-B9A6-4DD7FDFC64FF}" destId="{7BAF5883-3268-4C5E-9335-D3D1FF099BEB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A964F0C-5FBE-4760-AE2A-DCE385C92A2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C2EE58C-EED1-476B-AF8C-9B1382B5680B}">
      <dgm:prSet/>
      <dgm:spPr/>
      <dgm:t>
        <a:bodyPr/>
        <a:lstStyle/>
        <a:p>
          <a:r>
            <a:rPr lang="ru-RU" i="1"/>
            <a:t>Самотестирование на ВИЧ </a:t>
          </a:r>
          <a:endParaRPr lang="en-US"/>
        </a:p>
      </dgm:t>
    </dgm:pt>
    <dgm:pt modelId="{161E40C0-15B2-46E2-BAE3-C8DFE83D2409}" type="parTrans" cxnId="{B82C59D8-D56D-493A-9D04-2A08440CF53B}">
      <dgm:prSet/>
      <dgm:spPr/>
      <dgm:t>
        <a:bodyPr/>
        <a:lstStyle/>
        <a:p>
          <a:endParaRPr lang="en-US"/>
        </a:p>
      </dgm:t>
    </dgm:pt>
    <dgm:pt modelId="{5013C843-6847-40E3-BB07-4CF4A445D2F5}" type="sibTrans" cxnId="{B82C59D8-D56D-493A-9D04-2A08440CF53B}">
      <dgm:prSet/>
      <dgm:spPr/>
      <dgm:t>
        <a:bodyPr/>
        <a:lstStyle/>
        <a:p>
          <a:endParaRPr lang="en-US"/>
        </a:p>
      </dgm:t>
    </dgm:pt>
    <dgm:pt modelId="{35764950-D2E4-41AF-AD52-F1E3DA6A10F1}">
      <dgm:prSet/>
      <dgm:spPr/>
      <dgm:t>
        <a:bodyPr/>
        <a:lstStyle/>
        <a:p>
          <a:r>
            <a:rPr lang="ru-RU" dirty="0"/>
            <a:t>Закупка и распространение наборов для самотестирования.</a:t>
          </a:r>
          <a:endParaRPr lang="en-US" dirty="0"/>
        </a:p>
      </dgm:t>
    </dgm:pt>
    <dgm:pt modelId="{DC5C29C7-8169-4BC0-98CB-D063C812020D}" type="parTrans" cxnId="{7E25D1C5-6DB0-451D-926D-C6E3EE468AAF}">
      <dgm:prSet/>
      <dgm:spPr/>
      <dgm:t>
        <a:bodyPr/>
        <a:lstStyle/>
        <a:p>
          <a:endParaRPr lang="en-US"/>
        </a:p>
      </dgm:t>
    </dgm:pt>
    <dgm:pt modelId="{B78AFA24-80D1-4437-A3C2-6F3D1DD65AED}" type="sibTrans" cxnId="{7E25D1C5-6DB0-451D-926D-C6E3EE468AAF}">
      <dgm:prSet/>
      <dgm:spPr/>
      <dgm:t>
        <a:bodyPr/>
        <a:lstStyle/>
        <a:p>
          <a:endParaRPr lang="en-US"/>
        </a:p>
      </dgm:t>
    </dgm:pt>
    <dgm:pt modelId="{167CD0FE-7F89-4FA8-A905-A4E3B7C5C5FD}">
      <dgm:prSet/>
      <dgm:spPr/>
      <dgm:t>
        <a:bodyPr/>
        <a:lstStyle/>
        <a:p>
          <a:r>
            <a:rPr lang="ru-RU"/>
            <a:t>Создание спроса на самотестирование</a:t>
          </a:r>
          <a:endParaRPr lang="en-US"/>
        </a:p>
      </dgm:t>
    </dgm:pt>
    <dgm:pt modelId="{A525701D-A3F5-4E47-B765-207420CF171E}" type="parTrans" cxnId="{2D25AA91-F5A6-4DE1-8E53-8F11917FD05E}">
      <dgm:prSet/>
      <dgm:spPr/>
      <dgm:t>
        <a:bodyPr/>
        <a:lstStyle/>
        <a:p>
          <a:endParaRPr lang="en-US"/>
        </a:p>
      </dgm:t>
    </dgm:pt>
    <dgm:pt modelId="{BEFD34C1-389B-4A55-85E1-548A4333A670}" type="sibTrans" cxnId="{2D25AA91-F5A6-4DE1-8E53-8F11917FD05E}">
      <dgm:prSet/>
      <dgm:spPr/>
      <dgm:t>
        <a:bodyPr/>
        <a:lstStyle/>
        <a:p>
          <a:endParaRPr lang="en-US"/>
        </a:p>
      </dgm:t>
    </dgm:pt>
    <dgm:pt modelId="{A265B340-8772-410E-A7FD-FB04D9B9AC2B}">
      <dgm:prSet/>
      <dgm:spPr/>
      <dgm:t>
        <a:bodyPr/>
        <a:lstStyle/>
        <a:p>
          <a:r>
            <a:rPr lang="ru-RU"/>
            <a:t>Возврат результата </a:t>
          </a:r>
          <a:endParaRPr lang="en-US"/>
        </a:p>
      </dgm:t>
    </dgm:pt>
    <dgm:pt modelId="{F542F2AD-A5E5-4889-8C37-7DE9AFF1CFDF}" type="parTrans" cxnId="{3074C8E3-42FD-4F57-9E1A-695ACA681D7E}">
      <dgm:prSet/>
      <dgm:spPr/>
      <dgm:t>
        <a:bodyPr/>
        <a:lstStyle/>
        <a:p>
          <a:endParaRPr lang="en-US"/>
        </a:p>
      </dgm:t>
    </dgm:pt>
    <dgm:pt modelId="{F2F2BE66-B41A-4B09-88EF-19E69CC4A2F0}" type="sibTrans" cxnId="{3074C8E3-42FD-4F57-9E1A-695ACA681D7E}">
      <dgm:prSet/>
      <dgm:spPr/>
      <dgm:t>
        <a:bodyPr/>
        <a:lstStyle/>
        <a:p>
          <a:endParaRPr lang="en-US"/>
        </a:p>
      </dgm:t>
    </dgm:pt>
    <dgm:pt modelId="{5226235E-C411-4BF1-A41D-AC2BCD99313B}" type="pres">
      <dgm:prSet presAssocID="{5A964F0C-5FBE-4760-AE2A-DCE385C92A2E}" presName="vert0" presStyleCnt="0">
        <dgm:presLayoutVars>
          <dgm:dir/>
          <dgm:animOne val="branch"/>
          <dgm:animLvl val="lvl"/>
        </dgm:presLayoutVars>
      </dgm:prSet>
      <dgm:spPr/>
    </dgm:pt>
    <dgm:pt modelId="{5BE61793-29E0-42C2-B5D9-16F8CD521683}" type="pres">
      <dgm:prSet presAssocID="{3C2EE58C-EED1-476B-AF8C-9B1382B5680B}" presName="thickLine" presStyleLbl="alignNode1" presStyleIdx="0" presStyleCnt="4"/>
      <dgm:spPr/>
    </dgm:pt>
    <dgm:pt modelId="{929B9F22-6586-4A56-AEB8-39BFEF68776B}" type="pres">
      <dgm:prSet presAssocID="{3C2EE58C-EED1-476B-AF8C-9B1382B5680B}" presName="horz1" presStyleCnt="0"/>
      <dgm:spPr/>
    </dgm:pt>
    <dgm:pt modelId="{4B1CB632-7046-4004-A39F-38ED77360961}" type="pres">
      <dgm:prSet presAssocID="{3C2EE58C-EED1-476B-AF8C-9B1382B5680B}" presName="tx1" presStyleLbl="revTx" presStyleIdx="0" presStyleCnt="4"/>
      <dgm:spPr/>
    </dgm:pt>
    <dgm:pt modelId="{A31202A9-2594-4B5E-B62E-A83D6FC6E101}" type="pres">
      <dgm:prSet presAssocID="{3C2EE58C-EED1-476B-AF8C-9B1382B5680B}" presName="vert1" presStyleCnt="0"/>
      <dgm:spPr/>
    </dgm:pt>
    <dgm:pt modelId="{EFC472B7-C619-4928-A23E-CA267D3566F5}" type="pres">
      <dgm:prSet presAssocID="{35764950-D2E4-41AF-AD52-F1E3DA6A10F1}" presName="thickLine" presStyleLbl="alignNode1" presStyleIdx="1" presStyleCnt="4"/>
      <dgm:spPr/>
    </dgm:pt>
    <dgm:pt modelId="{D7C1F96D-DA89-45B6-8D44-F93C42C6DCA2}" type="pres">
      <dgm:prSet presAssocID="{35764950-D2E4-41AF-AD52-F1E3DA6A10F1}" presName="horz1" presStyleCnt="0"/>
      <dgm:spPr/>
    </dgm:pt>
    <dgm:pt modelId="{AB9DAF79-CAF1-4ADC-ADDA-C09F865B0E31}" type="pres">
      <dgm:prSet presAssocID="{35764950-D2E4-41AF-AD52-F1E3DA6A10F1}" presName="tx1" presStyleLbl="revTx" presStyleIdx="1" presStyleCnt="4"/>
      <dgm:spPr/>
    </dgm:pt>
    <dgm:pt modelId="{D96A7E1D-6892-48BA-B816-F757DCF79585}" type="pres">
      <dgm:prSet presAssocID="{35764950-D2E4-41AF-AD52-F1E3DA6A10F1}" presName="vert1" presStyleCnt="0"/>
      <dgm:spPr/>
    </dgm:pt>
    <dgm:pt modelId="{2C433F30-BE29-4501-B83B-066B18FE2598}" type="pres">
      <dgm:prSet presAssocID="{167CD0FE-7F89-4FA8-A905-A4E3B7C5C5FD}" presName="thickLine" presStyleLbl="alignNode1" presStyleIdx="2" presStyleCnt="4"/>
      <dgm:spPr/>
    </dgm:pt>
    <dgm:pt modelId="{BD55E2DB-37A3-455A-88A0-22553428FB73}" type="pres">
      <dgm:prSet presAssocID="{167CD0FE-7F89-4FA8-A905-A4E3B7C5C5FD}" presName="horz1" presStyleCnt="0"/>
      <dgm:spPr/>
    </dgm:pt>
    <dgm:pt modelId="{3C77E547-AFA8-41B6-B618-8651DC40C80B}" type="pres">
      <dgm:prSet presAssocID="{167CD0FE-7F89-4FA8-A905-A4E3B7C5C5FD}" presName="tx1" presStyleLbl="revTx" presStyleIdx="2" presStyleCnt="4"/>
      <dgm:spPr/>
    </dgm:pt>
    <dgm:pt modelId="{64097629-AA86-4E95-8AEB-8B53E06E0D5C}" type="pres">
      <dgm:prSet presAssocID="{167CD0FE-7F89-4FA8-A905-A4E3B7C5C5FD}" presName="vert1" presStyleCnt="0"/>
      <dgm:spPr/>
    </dgm:pt>
    <dgm:pt modelId="{62FDA516-8D6C-4632-8CDB-E4886AC11E1D}" type="pres">
      <dgm:prSet presAssocID="{A265B340-8772-410E-A7FD-FB04D9B9AC2B}" presName="thickLine" presStyleLbl="alignNode1" presStyleIdx="3" presStyleCnt="4"/>
      <dgm:spPr/>
    </dgm:pt>
    <dgm:pt modelId="{7618C4BB-13FB-4715-A7D3-F04D0FD7705C}" type="pres">
      <dgm:prSet presAssocID="{A265B340-8772-410E-A7FD-FB04D9B9AC2B}" presName="horz1" presStyleCnt="0"/>
      <dgm:spPr/>
    </dgm:pt>
    <dgm:pt modelId="{B6B23336-D3C7-47C3-AC1F-60D4368EDC47}" type="pres">
      <dgm:prSet presAssocID="{A265B340-8772-410E-A7FD-FB04D9B9AC2B}" presName="tx1" presStyleLbl="revTx" presStyleIdx="3" presStyleCnt="4"/>
      <dgm:spPr/>
    </dgm:pt>
    <dgm:pt modelId="{DAD55A54-2979-4932-B18F-A846C25F8D95}" type="pres">
      <dgm:prSet presAssocID="{A265B340-8772-410E-A7FD-FB04D9B9AC2B}" presName="vert1" presStyleCnt="0"/>
      <dgm:spPr/>
    </dgm:pt>
  </dgm:ptLst>
  <dgm:cxnLst>
    <dgm:cxn modelId="{66115F08-4732-4C7D-9993-19A1005756C7}" type="presOf" srcId="{A265B340-8772-410E-A7FD-FB04D9B9AC2B}" destId="{B6B23336-D3C7-47C3-AC1F-60D4368EDC47}" srcOrd="0" destOrd="0" presId="urn:microsoft.com/office/officeart/2008/layout/LinedList"/>
    <dgm:cxn modelId="{AE85341E-F335-40CB-BF21-11AFD9B0FE03}" type="presOf" srcId="{5A964F0C-5FBE-4760-AE2A-DCE385C92A2E}" destId="{5226235E-C411-4BF1-A41D-AC2BCD99313B}" srcOrd="0" destOrd="0" presId="urn:microsoft.com/office/officeart/2008/layout/LinedList"/>
    <dgm:cxn modelId="{694BC529-768A-4E34-8E77-54A16BC6C9F3}" type="presOf" srcId="{167CD0FE-7F89-4FA8-A905-A4E3B7C5C5FD}" destId="{3C77E547-AFA8-41B6-B618-8651DC40C80B}" srcOrd="0" destOrd="0" presId="urn:microsoft.com/office/officeart/2008/layout/LinedList"/>
    <dgm:cxn modelId="{D57EBA76-CAA5-4633-89C4-9C2A9545178F}" type="presOf" srcId="{3C2EE58C-EED1-476B-AF8C-9B1382B5680B}" destId="{4B1CB632-7046-4004-A39F-38ED77360961}" srcOrd="0" destOrd="0" presId="urn:microsoft.com/office/officeart/2008/layout/LinedList"/>
    <dgm:cxn modelId="{2D25AA91-F5A6-4DE1-8E53-8F11917FD05E}" srcId="{5A964F0C-5FBE-4760-AE2A-DCE385C92A2E}" destId="{167CD0FE-7F89-4FA8-A905-A4E3B7C5C5FD}" srcOrd="2" destOrd="0" parTransId="{A525701D-A3F5-4E47-B765-207420CF171E}" sibTransId="{BEFD34C1-389B-4A55-85E1-548A4333A670}"/>
    <dgm:cxn modelId="{7E25D1C5-6DB0-451D-926D-C6E3EE468AAF}" srcId="{5A964F0C-5FBE-4760-AE2A-DCE385C92A2E}" destId="{35764950-D2E4-41AF-AD52-F1E3DA6A10F1}" srcOrd="1" destOrd="0" parTransId="{DC5C29C7-8169-4BC0-98CB-D063C812020D}" sibTransId="{B78AFA24-80D1-4437-A3C2-6F3D1DD65AED}"/>
    <dgm:cxn modelId="{AF358BD5-DDA0-47EC-916C-746EEF249EAA}" type="presOf" srcId="{35764950-D2E4-41AF-AD52-F1E3DA6A10F1}" destId="{AB9DAF79-CAF1-4ADC-ADDA-C09F865B0E31}" srcOrd="0" destOrd="0" presId="urn:microsoft.com/office/officeart/2008/layout/LinedList"/>
    <dgm:cxn modelId="{B82C59D8-D56D-493A-9D04-2A08440CF53B}" srcId="{5A964F0C-5FBE-4760-AE2A-DCE385C92A2E}" destId="{3C2EE58C-EED1-476B-AF8C-9B1382B5680B}" srcOrd="0" destOrd="0" parTransId="{161E40C0-15B2-46E2-BAE3-C8DFE83D2409}" sibTransId="{5013C843-6847-40E3-BB07-4CF4A445D2F5}"/>
    <dgm:cxn modelId="{3074C8E3-42FD-4F57-9E1A-695ACA681D7E}" srcId="{5A964F0C-5FBE-4760-AE2A-DCE385C92A2E}" destId="{A265B340-8772-410E-A7FD-FB04D9B9AC2B}" srcOrd="3" destOrd="0" parTransId="{F542F2AD-A5E5-4889-8C37-7DE9AFF1CFDF}" sibTransId="{F2F2BE66-B41A-4B09-88EF-19E69CC4A2F0}"/>
    <dgm:cxn modelId="{A1273E79-1C0F-4A6B-8E27-9E8486EE2777}" type="presParOf" srcId="{5226235E-C411-4BF1-A41D-AC2BCD99313B}" destId="{5BE61793-29E0-42C2-B5D9-16F8CD521683}" srcOrd="0" destOrd="0" presId="urn:microsoft.com/office/officeart/2008/layout/LinedList"/>
    <dgm:cxn modelId="{7328CB0A-9B88-493F-AC3B-F2D84A0C523E}" type="presParOf" srcId="{5226235E-C411-4BF1-A41D-AC2BCD99313B}" destId="{929B9F22-6586-4A56-AEB8-39BFEF68776B}" srcOrd="1" destOrd="0" presId="urn:microsoft.com/office/officeart/2008/layout/LinedList"/>
    <dgm:cxn modelId="{45DC6A7D-61C9-412A-A60B-E6CAE8AE5964}" type="presParOf" srcId="{929B9F22-6586-4A56-AEB8-39BFEF68776B}" destId="{4B1CB632-7046-4004-A39F-38ED77360961}" srcOrd="0" destOrd="0" presId="urn:microsoft.com/office/officeart/2008/layout/LinedList"/>
    <dgm:cxn modelId="{63B2C542-E06E-49FD-A429-899D005B6543}" type="presParOf" srcId="{929B9F22-6586-4A56-AEB8-39BFEF68776B}" destId="{A31202A9-2594-4B5E-B62E-A83D6FC6E101}" srcOrd="1" destOrd="0" presId="urn:microsoft.com/office/officeart/2008/layout/LinedList"/>
    <dgm:cxn modelId="{111C1714-784A-463D-AA38-99D2448FA5D8}" type="presParOf" srcId="{5226235E-C411-4BF1-A41D-AC2BCD99313B}" destId="{EFC472B7-C619-4928-A23E-CA267D3566F5}" srcOrd="2" destOrd="0" presId="urn:microsoft.com/office/officeart/2008/layout/LinedList"/>
    <dgm:cxn modelId="{151C109E-2010-4D75-A3CF-39669E0E410B}" type="presParOf" srcId="{5226235E-C411-4BF1-A41D-AC2BCD99313B}" destId="{D7C1F96D-DA89-45B6-8D44-F93C42C6DCA2}" srcOrd="3" destOrd="0" presId="urn:microsoft.com/office/officeart/2008/layout/LinedList"/>
    <dgm:cxn modelId="{39FF358E-A899-4711-8B42-79C2420B6529}" type="presParOf" srcId="{D7C1F96D-DA89-45B6-8D44-F93C42C6DCA2}" destId="{AB9DAF79-CAF1-4ADC-ADDA-C09F865B0E31}" srcOrd="0" destOrd="0" presId="urn:microsoft.com/office/officeart/2008/layout/LinedList"/>
    <dgm:cxn modelId="{EDA697D6-E217-469B-B31B-EF78A5F91856}" type="presParOf" srcId="{D7C1F96D-DA89-45B6-8D44-F93C42C6DCA2}" destId="{D96A7E1D-6892-48BA-B816-F757DCF79585}" srcOrd="1" destOrd="0" presId="urn:microsoft.com/office/officeart/2008/layout/LinedList"/>
    <dgm:cxn modelId="{8CF1BDE2-F696-442A-B963-E44D5A883802}" type="presParOf" srcId="{5226235E-C411-4BF1-A41D-AC2BCD99313B}" destId="{2C433F30-BE29-4501-B83B-066B18FE2598}" srcOrd="4" destOrd="0" presId="urn:microsoft.com/office/officeart/2008/layout/LinedList"/>
    <dgm:cxn modelId="{E0788BD7-193A-4240-B69E-66CDCB085DF4}" type="presParOf" srcId="{5226235E-C411-4BF1-A41D-AC2BCD99313B}" destId="{BD55E2DB-37A3-455A-88A0-22553428FB73}" srcOrd="5" destOrd="0" presId="urn:microsoft.com/office/officeart/2008/layout/LinedList"/>
    <dgm:cxn modelId="{64E0A5BD-D592-4780-A9DB-769584070E16}" type="presParOf" srcId="{BD55E2DB-37A3-455A-88A0-22553428FB73}" destId="{3C77E547-AFA8-41B6-B618-8651DC40C80B}" srcOrd="0" destOrd="0" presId="urn:microsoft.com/office/officeart/2008/layout/LinedList"/>
    <dgm:cxn modelId="{142273EF-E8D3-4DA3-A70F-8F7961E831E4}" type="presParOf" srcId="{BD55E2DB-37A3-455A-88A0-22553428FB73}" destId="{64097629-AA86-4E95-8AEB-8B53E06E0D5C}" srcOrd="1" destOrd="0" presId="urn:microsoft.com/office/officeart/2008/layout/LinedList"/>
    <dgm:cxn modelId="{48F5351D-EC34-4071-BC96-18118FE92CFD}" type="presParOf" srcId="{5226235E-C411-4BF1-A41D-AC2BCD99313B}" destId="{62FDA516-8D6C-4632-8CDB-E4886AC11E1D}" srcOrd="6" destOrd="0" presId="urn:microsoft.com/office/officeart/2008/layout/LinedList"/>
    <dgm:cxn modelId="{F58A7B4E-B0D1-40A4-8037-EBBEE1E2B9F5}" type="presParOf" srcId="{5226235E-C411-4BF1-A41D-AC2BCD99313B}" destId="{7618C4BB-13FB-4715-A7D3-F04D0FD7705C}" srcOrd="7" destOrd="0" presId="urn:microsoft.com/office/officeart/2008/layout/LinedList"/>
    <dgm:cxn modelId="{E93851C3-4C3C-4B4A-B811-2310EDF85547}" type="presParOf" srcId="{7618C4BB-13FB-4715-A7D3-F04D0FD7705C}" destId="{B6B23336-D3C7-47C3-AC1F-60D4368EDC47}" srcOrd="0" destOrd="0" presId="urn:microsoft.com/office/officeart/2008/layout/LinedList"/>
    <dgm:cxn modelId="{8A4D3E2C-08BD-4507-8724-C0FE20D54707}" type="presParOf" srcId="{7618C4BB-13FB-4715-A7D3-F04D0FD7705C}" destId="{DAD55A54-2979-4932-B18F-A846C25F8D9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F5862A-484A-4040-A238-9CFBFCA89D8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CCD3BD-E2D5-414D-8073-8E3C4A0D0EB4}">
      <dgm:prSet custT="1"/>
      <dgm:spPr/>
      <dgm:t>
        <a:bodyPr/>
        <a:lstStyle/>
        <a:p>
          <a:r>
            <a:rPr lang="ru-RU" sz="2400" b="1" dirty="0"/>
            <a:t>1 этап </a:t>
          </a:r>
          <a:r>
            <a:rPr lang="ru-RU" sz="2400" dirty="0"/>
            <a:t>– Изучение  ситуации и определение потребности, изучение протоколов проведенных страновых диалогов, изучение заявок от СПИД сервисных НПО (февраль-март 2023 г.);</a:t>
          </a:r>
          <a:endParaRPr lang="en-US" sz="2400" dirty="0"/>
        </a:p>
      </dgm:t>
    </dgm:pt>
    <dgm:pt modelId="{B2F65888-CC94-45BF-A374-D40498C36EE0}" type="parTrans" cxnId="{279649FB-9C26-4F5A-B4AB-BE4C37D12FBB}">
      <dgm:prSet/>
      <dgm:spPr/>
      <dgm:t>
        <a:bodyPr/>
        <a:lstStyle/>
        <a:p>
          <a:endParaRPr lang="en-US"/>
        </a:p>
      </dgm:t>
    </dgm:pt>
    <dgm:pt modelId="{101424A0-084D-4EAC-B00D-AEC5B4C44836}" type="sibTrans" cxnId="{279649FB-9C26-4F5A-B4AB-BE4C37D12FBB}">
      <dgm:prSet/>
      <dgm:spPr/>
      <dgm:t>
        <a:bodyPr/>
        <a:lstStyle/>
        <a:p>
          <a:endParaRPr lang="en-US"/>
        </a:p>
      </dgm:t>
    </dgm:pt>
    <dgm:pt modelId="{D5B55F28-0E79-4022-A258-D474A6071252}">
      <dgm:prSet custT="1"/>
      <dgm:spPr/>
      <dgm:t>
        <a:bodyPr/>
        <a:lstStyle/>
        <a:p>
          <a:r>
            <a:rPr lang="ru-RU" sz="2400" b="1" dirty="0"/>
            <a:t>2 этап:  </a:t>
          </a:r>
          <a:r>
            <a:rPr lang="ru-RU" sz="2400" b="0" dirty="0"/>
            <a:t>П</a:t>
          </a:r>
          <a:r>
            <a:rPr lang="ru-RU" sz="2400" dirty="0"/>
            <a:t>одготовка проекта Заявки, расчет бюджета и  согласование с руководством КНЦДИЗ и  партнерами</a:t>
          </a:r>
          <a:r>
            <a:rPr lang="en-US" sz="2400" dirty="0"/>
            <a:t>;</a:t>
          </a:r>
          <a:r>
            <a:rPr lang="ru-RU" sz="2400" dirty="0"/>
            <a:t> подготовка презентации к заседанию СКК; согласование Заявки с членами СКК;  </a:t>
          </a:r>
          <a:endParaRPr lang="en-US" sz="2400" dirty="0"/>
        </a:p>
      </dgm:t>
    </dgm:pt>
    <dgm:pt modelId="{E737B01F-21CD-495F-8CF6-44F1A69D50DA}" type="parTrans" cxnId="{5F1B82F4-036F-43BC-8D8E-8EE39E6FC4EB}">
      <dgm:prSet/>
      <dgm:spPr/>
      <dgm:t>
        <a:bodyPr/>
        <a:lstStyle/>
        <a:p>
          <a:endParaRPr lang="en-US"/>
        </a:p>
      </dgm:t>
    </dgm:pt>
    <dgm:pt modelId="{E360D252-3AE7-4CC9-AD94-964A1524669E}" type="sibTrans" cxnId="{5F1B82F4-036F-43BC-8D8E-8EE39E6FC4EB}">
      <dgm:prSet/>
      <dgm:spPr/>
      <dgm:t>
        <a:bodyPr/>
        <a:lstStyle/>
        <a:p>
          <a:endParaRPr lang="en-US"/>
        </a:p>
      </dgm:t>
    </dgm:pt>
    <dgm:pt modelId="{ECAEC354-C961-4B0A-8790-C9095DE97970}">
      <dgm:prSet custT="1"/>
      <dgm:spPr/>
      <dgm:t>
        <a:bodyPr/>
        <a:lstStyle/>
        <a:p>
          <a:r>
            <a:rPr lang="ru-RU" sz="2400" b="1" dirty="0"/>
            <a:t>3 этап:  </a:t>
          </a:r>
          <a:r>
            <a:rPr lang="ru-RU" sz="2400" dirty="0"/>
            <a:t> </a:t>
          </a:r>
          <a:r>
            <a:rPr lang="ru-RU" sz="2400" b="1" dirty="0">
              <a:solidFill>
                <a:srgbClr val="C00000"/>
              </a:solidFill>
            </a:rPr>
            <a:t>Подача заявки в ГФ, </a:t>
          </a:r>
          <a:r>
            <a:rPr lang="ru-RU" sz="2400" dirty="0"/>
            <a:t>п</a:t>
          </a:r>
          <a:r>
            <a:rPr lang="ru-RU" sz="2400" b="1" dirty="0"/>
            <a:t>роверка страновой заявки соответствию модуля ГФ Техническим Комитетом ГФСТМ (</a:t>
          </a:r>
          <a:r>
            <a:rPr lang="en-US" sz="2400" b="1" dirty="0"/>
            <a:t>TRP</a:t>
          </a:r>
          <a:r>
            <a:rPr lang="ru-RU" sz="2400" b="1" dirty="0"/>
            <a:t>),  корректировка бюджета, защита Заявки  в ГФ.</a:t>
          </a:r>
          <a:endParaRPr lang="en-US" sz="2400" b="1" dirty="0"/>
        </a:p>
      </dgm:t>
    </dgm:pt>
    <dgm:pt modelId="{38106D60-4920-4711-B92C-C49FBA460A18}" type="parTrans" cxnId="{6A650367-2CC0-4403-831B-F36F68CA157C}">
      <dgm:prSet/>
      <dgm:spPr/>
      <dgm:t>
        <a:bodyPr/>
        <a:lstStyle/>
        <a:p>
          <a:endParaRPr lang="en-US"/>
        </a:p>
      </dgm:t>
    </dgm:pt>
    <dgm:pt modelId="{C27EAAC4-39E9-4C0C-B8E9-61A0ACFFC437}" type="sibTrans" cxnId="{6A650367-2CC0-4403-831B-F36F68CA157C}">
      <dgm:prSet/>
      <dgm:spPr/>
      <dgm:t>
        <a:bodyPr/>
        <a:lstStyle/>
        <a:p>
          <a:endParaRPr lang="en-US"/>
        </a:p>
      </dgm:t>
    </dgm:pt>
    <dgm:pt modelId="{CE9A07EE-CE67-4586-8326-92F25F326319}" type="pres">
      <dgm:prSet presAssocID="{7EF5862A-484A-4040-A238-9CFBFCA89D86}" presName="vert0" presStyleCnt="0">
        <dgm:presLayoutVars>
          <dgm:dir/>
          <dgm:animOne val="branch"/>
          <dgm:animLvl val="lvl"/>
        </dgm:presLayoutVars>
      </dgm:prSet>
      <dgm:spPr/>
    </dgm:pt>
    <dgm:pt modelId="{F79A392C-3E52-4D82-A07D-6CC9D8C61199}" type="pres">
      <dgm:prSet presAssocID="{A5CCD3BD-E2D5-414D-8073-8E3C4A0D0EB4}" presName="thickLine" presStyleLbl="alignNode1" presStyleIdx="0" presStyleCnt="3"/>
      <dgm:spPr/>
    </dgm:pt>
    <dgm:pt modelId="{5F7991D5-AD71-42E5-BA76-B27066E995B4}" type="pres">
      <dgm:prSet presAssocID="{A5CCD3BD-E2D5-414D-8073-8E3C4A0D0EB4}" presName="horz1" presStyleCnt="0"/>
      <dgm:spPr/>
    </dgm:pt>
    <dgm:pt modelId="{782A76D8-2417-479A-9D79-8E76FC03FA0D}" type="pres">
      <dgm:prSet presAssocID="{A5CCD3BD-E2D5-414D-8073-8E3C4A0D0EB4}" presName="tx1" presStyleLbl="revTx" presStyleIdx="0" presStyleCnt="3" custScaleY="65020"/>
      <dgm:spPr/>
    </dgm:pt>
    <dgm:pt modelId="{CDDC2E76-34E3-4CAB-8309-3AC7C73D8FBC}" type="pres">
      <dgm:prSet presAssocID="{A5CCD3BD-E2D5-414D-8073-8E3C4A0D0EB4}" presName="vert1" presStyleCnt="0"/>
      <dgm:spPr/>
    </dgm:pt>
    <dgm:pt modelId="{681DD595-103C-45B2-B843-B17783AA2714}" type="pres">
      <dgm:prSet presAssocID="{D5B55F28-0E79-4022-A258-D474A6071252}" presName="thickLine" presStyleLbl="alignNode1" presStyleIdx="1" presStyleCnt="3"/>
      <dgm:spPr/>
    </dgm:pt>
    <dgm:pt modelId="{0930E69C-0E35-43B2-BB92-97B00E183B41}" type="pres">
      <dgm:prSet presAssocID="{D5B55F28-0E79-4022-A258-D474A6071252}" presName="horz1" presStyleCnt="0"/>
      <dgm:spPr/>
    </dgm:pt>
    <dgm:pt modelId="{BA38014C-9B21-4B0B-8ADA-C740C88FABCF}" type="pres">
      <dgm:prSet presAssocID="{D5B55F28-0E79-4022-A258-D474A6071252}" presName="tx1" presStyleLbl="revTx" presStyleIdx="1" presStyleCnt="3"/>
      <dgm:spPr/>
    </dgm:pt>
    <dgm:pt modelId="{2F883E50-B509-4DA6-B7E7-5DCD2AA4B142}" type="pres">
      <dgm:prSet presAssocID="{D5B55F28-0E79-4022-A258-D474A6071252}" presName="vert1" presStyleCnt="0"/>
      <dgm:spPr/>
    </dgm:pt>
    <dgm:pt modelId="{DEAD0A62-6165-41A7-9886-705928BD1348}" type="pres">
      <dgm:prSet presAssocID="{ECAEC354-C961-4B0A-8790-C9095DE97970}" presName="thickLine" presStyleLbl="alignNode1" presStyleIdx="2" presStyleCnt="3"/>
      <dgm:spPr/>
    </dgm:pt>
    <dgm:pt modelId="{15EA1A63-500E-493A-BB02-8572108A3C5D}" type="pres">
      <dgm:prSet presAssocID="{ECAEC354-C961-4B0A-8790-C9095DE97970}" presName="horz1" presStyleCnt="0"/>
      <dgm:spPr/>
    </dgm:pt>
    <dgm:pt modelId="{834E7D53-6370-416E-BEBC-ADACCA2ADD94}" type="pres">
      <dgm:prSet presAssocID="{ECAEC354-C961-4B0A-8790-C9095DE97970}" presName="tx1" presStyleLbl="revTx" presStyleIdx="2" presStyleCnt="3" custScaleY="74866"/>
      <dgm:spPr/>
    </dgm:pt>
    <dgm:pt modelId="{282A8E01-581C-41C8-AFA9-57277D25134D}" type="pres">
      <dgm:prSet presAssocID="{ECAEC354-C961-4B0A-8790-C9095DE97970}" presName="vert1" presStyleCnt="0"/>
      <dgm:spPr/>
    </dgm:pt>
  </dgm:ptLst>
  <dgm:cxnLst>
    <dgm:cxn modelId="{8590D712-51E3-49E0-9DEB-C767A5E7A4CE}" type="presOf" srcId="{D5B55F28-0E79-4022-A258-D474A6071252}" destId="{BA38014C-9B21-4B0B-8ADA-C740C88FABCF}" srcOrd="0" destOrd="0" presId="urn:microsoft.com/office/officeart/2008/layout/LinedList"/>
    <dgm:cxn modelId="{A818B632-2FE7-4276-9CCA-38DFBB726157}" type="presOf" srcId="{7EF5862A-484A-4040-A238-9CFBFCA89D86}" destId="{CE9A07EE-CE67-4586-8326-92F25F326319}" srcOrd="0" destOrd="0" presId="urn:microsoft.com/office/officeart/2008/layout/LinedList"/>
    <dgm:cxn modelId="{C2EA193D-59AA-4114-B2AF-04E810EB3DD6}" type="presOf" srcId="{ECAEC354-C961-4B0A-8790-C9095DE97970}" destId="{834E7D53-6370-416E-BEBC-ADACCA2ADD94}" srcOrd="0" destOrd="0" presId="urn:microsoft.com/office/officeart/2008/layout/LinedList"/>
    <dgm:cxn modelId="{6A650367-2CC0-4403-831B-F36F68CA157C}" srcId="{7EF5862A-484A-4040-A238-9CFBFCA89D86}" destId="{ECAEC354-C961-4B0A-8790-C9095DE97970}" srcOrd="2" destOrd="0" parTransId="{38106D60-4920-4711-B92C-C49FBA460A18}" sibTransId="{C27EAAC4-39E9-4C0C-B8E9-61A0ACFFC437}"/>
    <dgm:cxn modelId="{D1B824A9-5E37-458A-B7D1-1B773F8B5C18}" type="presOf" srcId="{A5CCD3BD-E2D5-414D-8073-8E3C4A0D0EB4}" destId="{782A76D8-2417-479A-9D79-8E76FC03FA0D}" srcOrd="0" destOrd="0" presId="urn:microsoft.com/office/officeart/2008/layout/LinedList"/>
    <dgm:cxn modelId="{5F1B82F4-036F-43BC-8D8E-8EE39E6FC4EB}" srcId="{7EF5862A-484A-4040-A238-9CFBFCA89D86}" destId="{D5B55F28-0E79-4022-A258-D474A6071252}" srcOrd="1" destOrd="0" parTransId="{E737B01F-21CD-495F-8CF6-44F1A69D50DA}" sibTransId="{E360D252-3AE7-4CC9-AD94-964A1524669E}"/>
    <dgm:cxn modelId="{279649FB-9C26-4F5A-B4AB-BE4C37D12FBB}" srcId="{7EF5862A-484A-4040-A238-9CFBFCA89D86}" destId="{A5CCD3BD-E2D5-414D-8073-8E3C4A0D0EB4}" srcOrd="0" destOrd="0" parTransId="{B2F65888-CC94-45BF-A374-D40498C36EE0}" sibTransId="{101424A0-084D-4EAC-B00D-AEC5B4C44836}"/>
    <dgm:cxn modelId="{E7DCD4FF-C1B0-467E-8BD8-C05EE0696D3F}" type="presParOf" srcId="{CE9A07EE-CE67-4586-8326-92F25F326319}" destId="{F79A392C-3E52-4D82-A07D-6CC9D8C61199}" srcOrd="0" destOrd="0" presId="urn:microsoft.com/office/officeart/2008/layout/LinedList"/>
    <dgm:cxn modelId="{08A786C7-708B-48B6-BA6E-431CAE8A6E74}" type="presParOf" srcId="{CE9A07EE-CE67-4586-8326-92F25F326319}" destId="{5F7991D5-AD71-42E5-BA76-B27066E995B4}" srcOrd="1" destOrd="0" presId="urn:microsoft.com/office/officeart/2008/layout/LinedList"/>
    <dgm:cxn modelId="{04A67407-4873-4435-A311-2EE75CBE9543}" type="presParOf" srcId="{5F7991D5-AD71-42E5-BA76-B27066E995B4}" destId="{782A76D8-2417-479A-9D79-8E76FC03FA0D}" srcOrd="0" destOrd="0" presId="urn:microsoft.com/office/officeart/2008/layout/LinedList"/>
    <dgm:cxn modelId="{3CA895F4-9986-4C45-8A0B-23CE1795B728}" type="presParOf" srcId="{5F7991D5-AD71-42E5-BA76-B27066E995B4}" destId="{CDDC2E76-34E3-4CAB-8309-3AC7C73D8FBC}" srcOrd="1" destOrd="0" presId="urn:microsoft.com/office/officeart/2008/layout/LinedList"/>
    <dgm:cxn modelId="{72B86A72-2E35-4259-A396-BB5E0CA8E26C}" type="presParOf" srcId="{CE9A07EE-CE67-4586-8326-92F25F326319}" destId="{681DD595-103C-45B2-B843-B17783AA2714}" srcOrd="2" destOrd="0" presId="urn:microsoft.com/office/officeart/2008/layout/LinedList"/>
    <dgm:cxn modelId="{3E1CB5E8-1CA9-4803-9762-39F592D6240E}" type="presParOf" srcId="{CE9A07EE-CE67-4586-8326-92F25F326319}" destId="{0930E69C-0E35-43B2-BB92-97B00E183B41}" srcOrd="3" destOrd="0" presId="urn:microsoft.com/office/officeart/2008/layout/LinedList"/>
    <dgm:cxn modelId="{91ED8D5A-FF34-4C90-AD05-26A7CB8B3E6D}" type="presParOf" srcId="{0930E69C-0E35-43B2-BB92-97B00E183B41}" destId="{BA38014C-9B21-4B0B-8ADA-C740C88FABCF}" srcOrd="0" destOrd="0" presId="urn:microsoft.com/office/officeart/2008/layout/LinedList"/>
    <dgm:cxn modelId="{8CD69BED-243D-4392-9B7E-2420F153B64F}" type="presParOf" srcId="{0930E69C-0E35-43B2-BB92-97B00E183B41}" destId="{2F883E50-B509-4DA6-B7E7-5DCD2AA4B142}" srcOrd="1" destOrd="0" presId="urn:microsoft.com/office/officeart/2008/layout/LinedList"/>
    <dgm:cxn modelId="{F909E288-9CCC-4653-BB0F-F477E0E49B87}" type="presParOf" srcId="{CE9A07EE-CE67-4586-8326-92F25F326319}" destId="{DEAD0A62-6165-41A7-9886-705928BD1348}" srcOrd="4" destOrd="0" presId="urn:microsoft.com/office/officeart/2008/layout/LinedList"/>
    <dgm:cxn modelId="{4146C615-D03D-430D-B5F4-68D209BCC16F}" type="presParOf" srcId="{CE9A07EE-CE67-4586-8326-92F25F326319}" destId="{15EA1A63-500E-493A-BB02-8572108A3C5D}" srcOrd="5" destOrd="0" presId="urn:microsoft.com/office/officeart/2008/layout/LinedList"/>
    <dgm:cxn modelId="{A1BB6667-2CAE-42F9-8356-BAB7C468BDC5}" type="presParOf" srcId="{15EA1A63-500E-493A-BB02-8572108A3C5D}" destId="{834E7D53-6370-416E-BEBC-ADACCA2ADD94}" srcOrd="0" destOrd="0" presId="urn:microsoft.com/office/officeart/2008/layout/LinedList"/>
    <dgm:cxn modelId="{36521D75-8F92-4BAE-B452-8818433D55E5}" type="presParOf" srcId="{15EA1A63-500E-493A-BB02-8572108A3C5D}" destId="{282A8E01-581C-41C8-AFA9-57277D25134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E129C3A1-3AFA-4FC4-9E9B-429CA17A176A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5912479-4E25-4215-850C-5301CC3F420D}">
      <dgm:prSet/>
      <dgm:spPr/>
      <dgm:t>
        <a:bodyPr/>
        <a:lstStyle/>
        <a:p>
          <a:r>
            <a:rPr lang="ru-RU" i="1"/>
            <a:t>Дифференцированные услуги по лечению ВИЧ</a:t>
          </a:r>
          <a:endParaRPr lang="en-US"/>
        </a:p>
      </dgm:t>
    </dgm:pt>
    <dgm:pt modelId="{8E0F640D-2AB8-4FE9-94DD-869E385FB1ED}" type="parTrans" cxnId="{9E4473DD-0D59-4FF5-BD23-085A4765358A}">
      <dgm:prSet/>
      <dgm:spPr/>
      <dgm:t>
        <a:bodyPr/>
        <a:lstStyle/>
        <a:p>
          <a:endParaRPr lang="en-US"/>
        </a:p>
      </dgm:t>
    </dgm:pt>
    <dgm:pt modelId="{810DB03E-9CF9-4EDE-9BE2-C2F98F5BE76C}" type="sibTrans" cxnId="{9E4473DD-0D59-4FF5-BD23-085A4765358A}">
      <dgm:prSet/>
      <dgm:spPr/>
      <dgm:t>
        <a:bodyPr/>
        <a:lstStyle/>
        <a:p>
          <a:endParaRPr lang="en-US"/>
        </a:p>
      </dgm:t>
    </dgm:pt>
    <dgm:pt modelId="{0C764DE3-030D-42AD-BD3D-4A6569FE4E52}">
      <dgm:prSet/>
      <dgm:spPr/>
      <dgm:t>
        <a:bodyPr/>
        <a:lstStyle/>
        <a:p>
          <a:r>
            <a:rPr lang="ru-RU"/>
            <a:t>Разработка политик, стратегий и руководств по лечению и уходу  </a:t>
          </a:r>
          <a:endParaRPr lang="en-US"/>
        </a:p>
      </dgm:t>
    </dgm:pt>
    <dgm:pt modelId="{814C86D9-C17A-4336-8FBE-6903D085FA0F}" type="parTrans" cxnId="{3FC779A5-62BF-43ED-BEED-61F3278D0B54}">
      <dgm:prSet/>
      <dgm:spPr/>
      <dgm:t>
        <a:bodyPr/>
        <a:lstStyle/>
        <a:p>
          <a:endParaRPr lang="en-US"/>
        </a:p>
      </dgm:t>
    </dgm:pt>
    <dgm:pt modelId="{6066B5FE-CD6C-4533-A85F-CAC770DE4AF5}" type="sibTrans" cxnId="{3FC779A5-62BF-43ED-BEED-61F3278D0B54}">
      <dgm:prSet/>
      <dgm:spPr/>
      <dgm:t>
        <a:bodyPr/>
        <a:lstStyle/>
        <a:p>
          <a:endParaRPr lang="en-US"/>
        </a:p>
      </dgm:t>
    </dgm:pt>
    <dgm:pt modelId="{7AA98888-92FA-4E33-A532-7F8C29049733}">
      <dgm:prSet/>
      <dgm:spPr/>
      <dgm:t>
        <a:bodyPr/>
        <a:lstStyle/>
        <a:p>
          <a:r>
            <a:rPr lang="ru-RU"/>
            <a:t>Закупка антиретровирусных препаратов для взрослых (первого, второго и третьего ряда) и препаратов против оппортунистических инфекций.</a:t>
          </a:r>
          <a:endParaRPr lang="en-US"/>
        </a:p>
      </dgm:t>
    </dgm:pt>
    <dgm:pt modelId="{BFD37B56-E131-44BB-BC48-4A74AEC31687}" type="parTrans" cxnId="{89F4C07A-935E-4F5A-A933-BA728297BDBE}">
      <dgm:prSet/>
      <dgm:spPr/>
      <dgm:t>
        <a:bodyPr/>
        <a:lstStyle/>
        <a:p>
          <a:endParaRPr lang="en-US"/>
        </a:p>
      </dgm:t>
    </dgm:pt>
    <dgm:pt modelId="{5B084400-4C19-4305-90CE-EE783587A3B6}" type="sibTrans" cxnId="{89F4C07A-935E-4F5A-A933-BA728297BDBE}">
      <dgm:prSet/>
      <dgm:spPr/>
      <dgm:t>
        <a:bodyPr/>
        <a:lstStyle/>
        <a:p>
          <a:endParaRPr lang="en-US"/>
        </a:p>
      </dgm:t>
    </dgm:pt>
    <dgm:pt modelId="{E8A2FC1B-E390-4E2B-BC28-665B7F647953}" type="pres">
      <dgm:prSet presAssocID="{E129C3A1-3AFA-4FC4-9E9B-429CA17A176A}" presName="Name0" presStyleCnt="0">
        <dgm:presLayoutVars>
          <dgm:dir/>
          <dgm:animLvl val="lvl"/>
          <dgm:resizeHandles val="exact"/>
        </dgm:presLayoutVars>
      </dgm:prSet>
      <dgm:spPr/>
    </dgm:pt>
    <dgm:pt modelId="{7D004669-55D8-433D-86E1-AAB9A5177551}" type="pres">
      <dgm:prSet presAssocID="{B5912479-4E25-4215-850C-5301CC3F420D}" presName="boxAndChildren" presStyleCnt="0"/>
      <dgm:spPr/>
    </dgm:pt>
    <dgm:pt modelId="{B09CBF19-E995-43B2-ABD4-81ABDDFF31E5}" type="pres">
      <dgm:prSet presAssocID="{B5912479-4E25-4215-850C-5301CC3F420D}" presName="parentTextBox" presStyleLbl="node1" presStyleIdx="0" presStyleCnt="1"/>
      <dgm:spPr/>
    </dgm:pt>
    <dgm:pt modelId="{FC38C81F-188E-4893-A4F4-D5C8C40FF063}" type="pres">
      <dgm:prSet presAssocID="{B5912479-4E25-4215-850C-5301CC3F420D}" presName="entireBox" presStyleLbl="node1" presStyleIdx="0" presStyleCnt="1"/>
      <dgm:spPr/>
    </dgm:pt>
    <dgm:pt modelId="{F6EB35A6-3762-4229-BFE2-FDEB1BB16E55}" type="pres">
      <dgm:prSet presAssocID="{B5912479-4E25-4215-850C-5301CC3F420D}" presName="descendantBox" presStyleCnt="0"/>
      <dgm:spPr/>
    </dgm:pt>
    <dgm:pt modelId="{722BFFD8-DB7A-4D39-B9D3-D1A81814095D}" type="pres">
      <dgm:prSet presAssocID="{0C764DE3-030D-42AD-BD3D-4A6569FE4E52}" presName="childTextBox" presStyleLbl="fgAccFollowNode1" presStyleIdx="0" presStyleCnt="2">
        <dgm:presLayoutVars>
          <dgm:bulletEnabled val="1"/>
        </dgm:presLayoutVars>
      </dgm:prSet>
      <dgm:spPr/>
    </dgm:pt>
    <dgm:pt modelId="{C5FD5A5B-4078-4999-9A16-D5B3F2EC032D}" type="pres">
      <dgm:prSet presAssocID="{7AA98888-92FA-4E33-A532-7F8C29049733}" presName="childTextBox" presStyleLbl="fgAccFollowNode1" presStyleIdx="1" presStyleCnt="2">
        <dgm:presLayoutVars>
          <dgm:bulletEnabled val="1"/>
        </dgm:presLayoutVars>
      </dgm:prSet>
      <dgm:spPr/>
    </dgm:pt>
  </dgm:ptLst>
  <dgm:cxnLst>
    <dgm:cxn modelId="{7E74C505-F67C-4E09-9BAA-8AA264399EE1}" type="presOf" srcId="{B5912479-4E25-4215-850C-5301CC3F420D}" destId="{B09CBF19-E995-43B2-ABD4-81ABDDFF31E5}" srcOrd="0" destOrd="0" presId="urn:microsoft.com/office/officeart/2005/8/layout/process4"/>
    <dgm:cxn modelId="{7B219153-C75E-4A3D-AC27-11C7A84B626A}" type="presOf" srcId="{7AA98888-92FA-4E33-A532-7F8C29049733}" destId="{C5FD5A5B-4078-4999-9A16-D5B3F2EC032D}" srcOrd="0" destOrd="0" presId="urn:microsoft.com/office/officeart/2005/8/layout/process4"/>
    <dgm:cxn modelId="{89F4C07A-935E-4F5A-A933-BA728297BDBE}" srcId="{B5912479-4E25-4215-850C-5301CC3F420D}" destId="{7AA98888-92FA-4E33-A532-7F8C29049733}" srcOrd="1" destOrd="0" parTransId="{BFD37B56-E131-44BB-BC48-4A74AEC31687}" sibTransId="{5B084400-4C19-4305-90CE-EE783587A3B6}"/>
    <dgm:cxn modelId="{A96D7084-48E3-4ECF-9DE2-CC97D060E74A}" type="presOf" srcId="{B5912479-4E25-4215-850C-5301CC3F420D}" destId="{FC38C81F-188E-4893-A4F4-D5C8C40FF063}" srcOrd="1" destOrd="0" presId="urn:microsoft.com/office/officeart/2005/8/layout/process4"/>
    <dgm:cxn modelId="{3FC779A5-62BF-43ED-BEED-61F3278D0B54}" srcId="{B5912479-4E25-4215-850C-5301CC3F420D}" destId="{0C764DE3-030D-42AD-BD3D-4A6569FE4E52}" srcOrd="0" destOrd="0" parTransId="{814C86D9-C17A-4336-8FBE-6903D085FA0F}" sibTransId="{6066B5FE-CD6C-4533-A85F-CAC770DE4AF5}"/>
    <dgm:cxn modelId="{0209FAB0-5ACE-4E42-BB6A-397191A359C9}" type="presOf" srcId="{0C764DE3-030D-42AD-BD3D-4A6569FE4E52}" destId="{722BFFD8-DB7A-4D39-B9D3-D1A81814095D}" srcOrd="0" destOrd="0" presId="urn:microsoft.com/office/officeart/2005/8/layout/process4"/>
    <dgm:cxn modelId="{6099D0D1-571B-4741-B43B-EB696907EBEC}" type="presOf" srcId="{E129C3A1-3AFA-4FC4-9E9B-429CA17A176A}" destId="{E8A2FC1B-E390-4E2B-BC28-665B7F647953}" srcOrd="0" destOrd="0" presId="urn:microsoft.com/office/officeart/2005/8/layout/process4"/>
    <dgm:cxn modelId="{9E4473DD-0D59-4FF5-BD23-085A4765358A}" srcId="{E129C3A1-3AFA-4FC4-9E9B-429CA17A176A}" destId="{B5912479-4E25-4215-850C-5301CC3F420D}" srcOrd="0" destOrd="0" parTransId="{8E0F640D-2AB8-4FE9-94DD-869E385FB1ED}" sibTransId="{810DB03E-9CF9-4EDE-9BE2-C2F98F5BE76C}"/>
    <dgm:cxn modelId="{55B23949-1D7D-439B-9D3F-9C3C88AB73E7}" type="presParOf" srcId="{E8A2FC1B-E390-4E2B-BC28-665B7F647953}" destId="{7D004669-55D8-433D-86E1-AAB9A5177551}" srcOrd="0" destOrd="0" presId="urn:microsoft.com/office/officeart/2005/8/layout/process4"/>
    <dgm:cxn modelId="{AE00903B-8405-4BC1-A5D2-6742D01526DB}" type="presParOf" srcId="{7D004669-55D8-433D-86E1-AAB9A5177551}" destId="{B09CBF19-E995-43B2-ABD4-81ABDDFF31E5}" srcOrd="0" destOrd="0" presId="urn:microsoft.com/office/officeart/2005/8/layout/process4"/>
    <dgm:cxn modelId="{C94A6EFA-084B-4EB2-84CA-AEBE99D82613}" type="presParOf" srcId="{7D004669-55D8-433D-86E1-AAB9A5177551}" destId="{FC38C81F-188E-4893-A4F4-D5C8C40FF063}" srcOrd="1" destOrd="0" presId="urn:microsoft.com/office/officeart/2005/8/layout/process4"/>
    <dgm:cxn modelId="{216E609B-F44B-4775-B5C6-4433D41DFD93}" type="presParOf" srcId="{7D004669-55D8-433D-86E1-AAB9A5177551}" destId="{F6EB35A6-3762-4229-BFE2-FDEB1BB16E55}" srcOrd="2" destOrd="0" presId="urn:microsoft.com/office/officeart/2005/8/layout/process4"/>
    <dgm:cxn modelId="{4DDD249D-F048-48CD-83A7-99B115FC4DD4}" type="presParOf" srcId="{F6EB35A6-3762-4229-BFE2-FDEB1BB16E55}" destId="{722BFFD8-DB7A-4D39-B9D3-D1A81814095D}" srcOrd="0" destOrd="0" presId="urn:microsoft.com/office/officeart/2005/8/layout/process4"/>
    <dgm:cxn modelId="{1AD60B60-037B-468C-8234-7461B05FAD9E}" type="presParOf" srcId="{F6EB35A6-3762-4229-BFE2-FDEB1BB16E55}" destId="{C5FD5A5B-4078-4999-9A16-D5B3F2EC032D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49C33735-4A01-4971-A80F-09E146361A71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1E02CB-4C2F-4996-961C-7156F74023C0}">
      <dgm:prSet custT="1"/>
      <dgm:spPr/>
      <dgm:t>
        <a:bodyPr/>
        <a:lstStyle/>
        <a:p>
          <a:r>
            <a:rPr lang="ru-RU" sz="4400" dirty="0"/>
            <a:t>Дифференцированные модели/подходы предоставления услуг по АРТ</a:t>
          </a:r>
          <a:endParaRPr lang="en-US" sz="4400" dirty="0"/>
        </a:p>
      </dgm:t>
    </dgm:pt>
    <dgm:pt modelId="{AB7038C5-5F5C-43FD-9983-6CB90F86A96A}" type="parTrans" cxnId="{A36DEEE9-4049-473B-A912-ADF36CE3FC8A}">
      <dgm:prSet/>
      <dgm:spPr/>
      <dgm:t>
        <a:bodyPr/>
        <a:lstStyle/>
        <a:p>
          <a:endParaRPr lang="en-US"/>
        </a:p>
      </dgm:t>
    </dgm:pt>
    <dgm:pt modelId="{7AE6470F-8824-470F-BD0E-F3222B07D8E8}" type="sibTrans" cxnId="{A36DEEE9-4049-473B-A912-ADF36CE3FC8A}">
      <dgm:prSet/>
      <dgm:spPr/>
      <dgm:t>
        <a:bodyPr/>
        <a:lstStyle/>
        <a:p>
          <a:endParaRPr lang="en-US"/>
        </a:p>
      </dgm:t>
    </dgm:pt>
    <dgm:pt modelId="{67D3B3B4-ABB0-4B8F-968D-F7A7CA0E12B5}">
      <dgm:prSet custT="1"/>
      <dgm:spPr/>
      <dgm:t>
        <a:bodyPr/>
        <a:lstStyle/>
        <a:p>
          <a:r>
            <a:rPr lang="ru-RU" sz="2500" dirty="0"/>
            <a:t>Индивидуальный подход  для «стабильных» пациентов: составление плана лечения на несколько месяцев, выдача АРТ на руки, продление часов работы клиники АРТ</a:t>
          </a:r>
          <a:endParaRPr lang="en-US" sz="2500" dirty="0"/>
        </a:p>
      </dgm:t>
    </dgm:pt>
    <dgm:pt modelId="{6467B5F0-1407-400A-9F12-52C9D48530F7}" type="parTrans" cxnId="{62959A01-8237-4CA1-97F2-A6C3DC39155E}">
      <dgm:prSet/>
      <dgm:spPr/>
      <dgm:t>
        <a:bodyPr/>
        <a:lstStyle/>
        <a:p>
          <a:endParaRPr lang="en-US"/>
        </a:p>
      </dgm:t>
    </dgm:pt>
    <dgm:pt modelId="{2C859A19-D23A-4A39-9FF5-460518EB2BBB}" type="sibTrans" cxnId="{62959A01-8237-4CA1-97F2-A6C3DC39155E}">
      <dgm:prSet/>
      <dgm:spPr/>
      <dgm:t>
        <a:bodyPr/>
        <a:lstStyle/>
        <a:p>
          <a:endParaRPr lang="en-US"/>
        </a:p>
      </dgm:t>
    </dgm:pt>
    <dgm:pt modelId="{124E1E47-A9D7-41FF-9C82-1C4591260928}">
      <dgm:prSet custT="1"/>
      <dgm:spPr/>
      <dgm:t>
        <a:bodyPr/>
        <a:lstStyle/>
        <a:p>
          <a:r>
            <a:rPr lang="ru-RU" sz="2300" dirty="0"/>
            <a:t>Групповой подход к лечению на базе местных сообществ, например:  передача АРТ в </a:t>
          </a:r>
          <a:r>
            <a:rPr lang="ru-RU" sz="2300" dirty="0" err="1"/>
            <a:t>дроп</a:t>
          </a:r>
          <a:r>
            <a:rPr lang="ru-RU" sz="2300" dirty="0"/>
            <a:t>-ин-центры для получения АРТ за пределами </a:t>
          </a:r>
          <a:r>
            <a:rPr lang="ru-RU" sz="2300" dirty="0" err="1"/>
            <a:t>мед.учреждения</a:t>
          </a:r>
          <a:r>
            <a:rPr lang="ru-RU" sz="2300" dirty="0"/>
            <a:t>, раздача АРТ через аутрич-работников</a:t>
          </a:r>
          <a:r>
            <a:rPr lang="ru-RU" sz="2100" dirty="0"/>
            <a:t>. </a:t>
          </a:r>
          <a:endParaRPr lang="en-US" sz="2100" dirty="0"/>
        </a:p>
      </dgm:t>
    </dgm:pt>
    <dgm:pt modelId="{C1C85213-77EF-4D76-9E93-214F83EFE6CA}" type="parTrans" cxnId="{70A35AD7-D002-4969-B865-5E71DBB28305}">
      <dgm:prSet/>
      <dgm:spPr/>
      <dgm:t>
        <a:bodyPr/>
        <a:lstStyle/>
        <a:p>
          <a:endParaRPr lang="en-US"/>
        </a:p>
      </dgm:t>
    </dgm:pt>
    <dgm:pt modelId="{9EA096DD-935F-4CE6-BC09-ED95A45FA89F}" type="sibTrans" cxnId="{70A35AD7-D002-4969-B865-5E71DBB28305}">
      <dgm:prSet/>
      <dgm:spPr/>
      <dgm:t>
        <a:bodyPr/>
        <a:lstStyle/>
        <a:p>
          <a:endParaRPr lang="en-US"/>
        </a:p>
      </dgm:t>
    </dgm:pt>
    <dgm:pt modelId="{687E5F5E-EC31-4F93-887E-593C0327A592}" type="pres">
      <dgm:prSet presAssocID="{49C33735-4A01-4971-A80F-09E146361A71}" presName="Name0" presStyleCnt="0">
        <dgm:presLayoutVars>
          <dgm:dir/>
          <dgm:animLvl val="lvl"/>
          <dgm:resizeHandles val="exact"/>
        </dgm:presLayoutVars>
      </dgm:prSet>
      <dgm:spPr/>
    </dgm:pt>
    <dgm:pt modelId="{3668B2FA-53D4-4214-B994-E39C7A8C60E6}" type="pres">
      <dgm:prSet presAssocID="{DE1E02CB-4C2F-4996-961C-7156F74023C0}" presName="boxAndChildren" presStyleCnt="0"/>
      <dgm:spPr/>
    </dgm:pt>
    <dgm:pt modelId="{F0880602-6213-488E-8F4B-6246FBAB622D}" type="pres">
      <dgm:prSet presAssocID="{DE1E02CB-4C2F-4996-961C-7156F74023C0}" presName="parentTextBox" presStyleLbl="node1" presStyleIdx="0" presStyleCnt="1"/>
      <dgm:spPr/>
    </dgm:pt>
    <dgm:pt modelId="{3F497D4A-F9CC-4489-BABA-090503B08A10}" type="pres">
      <dgm:prSet presAssocID="{DE1E02CB-4C2F-4996-961C-7156F74023C0}" presName="entireBox" presStyleLbl="node1" presStyleIdx="0" presStyleCnt="1"/>
      <dgm:spPr/>
    </dgm:pt>
    <dgm:pt modelId="{6CCCAFF9-9B19-46B0-9E40-DF1797EA7193}" type="pres">
      <dgm:prSet presAssocID="{DE1E02CB-4C2F-4996-961C-7156F74023C0}" presName="descendantBox" presStyleCnt="0"/>
      <dgm:spPr/>
    </dgm:pt>
    <dgm:pt modelId="{D4BCCFB1-42DC-4F92-B0AA-9230119DF360}" type="pres">
      <dgm:prSet presAssocID="{67D3B3B4-ABB0-4B8F-968D-F7A7CA0E12B5}" presName="childTextBox" presStyleLbl="fgAccFollowNode1" presStyleIdx="0" presStyleCnt="2">
        <dgm:presLayoutVars>
          <dgm:bulletEnabled val="1"/>
        </dgm:presLayoutVars>
      </dgm:prSet>
      <dgm:spPr/>
    </dgm:pt>
    <dgm:pt modelId="{71F24D9C-E7F1-48D3-B11B-B14CA208A26F}" type="pres">
      <dgm:prSet presAssocID="{124E1E47-A9D7-41FF-9C82-1C4591260928}" presName="childTextBox" presStyleLbl="fgAccFollowNode1" presStyleIdx="1" presStyleCnt="2">
        <dgm:presLayoutVars>
          <dgm:bulletEnabled val="1"/>
        </dgm:presLayoutVars>
      </dgm:prSet>
      <dgm:spPr/>
    </dgm:pt>
  </dgm:ptLst>
  <dgm:cxnLst>
    <dgm:cxn modelId="{62959A01-8237-4CA1-97F2-A6C3DC39155E}" srcId="{DE1E02CB-4C2F-4996-961C-7156F74023C0}" destId="{67D3B3B4-ABB0-4B8F-968D-F7A7CA0E12B5}" srcOrd="0" destOrd="0" parTransId="{6467B5F0-1407-400A-9F12-52C9D48530F7}" sibTransId="{2C859A19-D23A-4A39-9FF5-460518EB2BBB}"/>
    <dgm:cxn modelId="{78ACDC24-16BB-4A73-849B-F01B3BD073CC}" type="presOf" srcId="{49C33735-4A01-4971-A80F-09E146361A71}" destId="{687E5F5E-EC31-4F93-887E-593C0327A592}" srcOrd="0" destOrd="0" presId="urn:microsoft.com/office/officeart/2005/8/layout/process4"/>
    <dgm:cxn modelId="{4DCD41C6-2F03-4237-93B9-E75F4366E203}" type="presOf" srcId="{DE1E02CB-4C2F-4996-961C-7156F74023C0}" destId="{F0880602-6213-488E-8F4B-6246FBAB622D}" srcOrd="0" destOrd="0" presId="urn:microsoft.com/office/officeart/2005/8/layout/process4"/>
    <dgm:cxn modelId="{77D748D3-43CE-4A72-B603-1E04F8A4CF8B}" type="presOf" srcId="{DE1E02CB-4C2F-4996-961C-7156F74023C0}" destId="{3F497D4A-F9CC-4489-BABA-090503B08A10}" srcOrd="1" destOrd="0" presId="urn:microsoft.com/office/officeart/2005/8/layout/process4"/>
    <dgm:cxn modelId="{70A35AD7-D002-4969-B865-5E71DBB28305}" srcId="{DE1E02CB-4C2F-4996-961C-7156F74023C0}" destId="{124E1E47-A9D7-41FF-9C82-1C4591260928}" srcOrd="1" destOrd="0" parTransId="{C1C85213-77EF-4D76-9E93-214F83EFE6CA}" sibTransId="{9EA096DD-935F-4CE6-BC09-ED95A45FA89F}"/>
    <dgm:cxn modelId="{D8436ED9-7B1A-400E-9B03-AF003FF090AA}" type="presOf" srcId="{124E1E47-A9D7-41FF-9C82-1C4591260928}" destId="{71F24D9C-E7F1-48D3-B11B-B14CA208A26F}" srcOrd="0" destOrd="0" presId="urn:microsoft.com/office/officeart/2005/8/layout/process4"/>
    <dgm:cxn modelId="{F00461E8-812E-497D-BA8E-0CA690C04FBA}" type="presOf" srcId="{67D3B3B4-ABB0-4B8F-968D-F7A7CA0E12B5}" destId="{D4BCCFB1-42DC-4F92-B0AA-9230119DF360}" srcOrd="0" destOrd="0" presId="urn:microsoft.com/office/officeart/2005/8/layout/process4"/>
    <dgm:cxn modelId="{A36DEEE9-4049-473B-A912-ADF36CE3FC8A}" srcId="{49C33735-4A01-4971-A80F-09E146361A71}" destId="{DE1E02CB-4C2F-4996-961C-7156F74023C0}" srcOrd="0" destOrd="0" parTransId="{AB7038C5-5F5C-43FD-9983-6CB90F86A96A}" sibTransId="{7AE6470F-8824-470F-BD0E-F3222B07D8E8}"/>
    <dgm:cxn modelId="{8B0F63DD-4D5C-4E43-8D4A-23A45D253462}" type="presParOf" srcId="{687E5F5E-EC31-4F93-887E-593C0327A592}" destId="{3668B2FA-53D4-4214-B994-E39C7A8C60E6}" srcOrd="0" destOrd="0" presId="urn:microsoft.com/office/officeart/2005/8/layout/process4"/>
    <dgm:cxn modelId="{8D401488-B171-4E4F-9F4D-CF8AB044F938}" type="presParOf" srcId="{3668B2FA-53D4-4214-B994-E39C7A8C60E6}" destId="{F0880602-6213-488E-8F4B-6246FBAB622D}" srcOrd="0" destOrd="0" presId="urn:microsoft.com/office/officeart/2005/8/layout/process4"/>
    <dgm:cxn modelId="{9CD1D7A7-7E88-49B8-B920-45C7F20647D2}" type="presParOf" srcId="{3668B2FA-53D4-4214-B994-E39C7A8C60E6}" destId="{3F497D4A-F9CC-4489-BABA-090503B08A10}" srcOrd="1" destOrd="0" presId="urn:microsoft.com/office/officeart/2005/8/layout/process4"/>
    <dgm:cxn modelId="{F5CBBBE9-AAF1-4C46-A3AD-B362851D6DF7}" type="presParOf" srcId="{3668B2FA-53D4-4214-B994-E39C7A8C60E6}" destId="{6CCCAFF9-9B19-46B0-9E40-DF1797EA7193}" srcOrd="2" destOrd="0" presId="urn:microsoft.com/office/officeart/2005/8/layout/process4"/>
    <dgm:cxn modelId="{C0AE3A3A-C885-4F40-9461-46751014F571}" type="presParOf" srcId="{6CCCAFF9-9B19-46B0-9E40-DF1797EA7193}" destId="{D4BCCFB1-42DC-4F92-B0AA-9230119DF360}" srcOrd="0" destOrd="0" presId="urn:microsoft.com/office/officeart/2005/8/layout/process4"/>
    <dgm:cxn modelId="{F5C0F1AC-C145-428E-9C0D-3624AF6F825D}" type="presParOf" srcId="{6CCCAFF9-9B19-46B0-9E40-DF1797EA7193}" destId="{71F24D9C-E7F1-48D3-B11B-B14CA208A26F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50365262-B617-4C98-A4E4-E29C033D664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69589A-2181-4B39-88EB-F8BD5DB7B3D8}">
      <dgm:prSet/>
      <dgm:spPr/>
      <dgm:t>
        <a:bodyPr/>
        <a:lstStyle/>
        <a:p>
          <a:r>
            <a:rPr lang="ru-RU" i="1"/>
            <a:t>Приверженность и поддержка АРТ лечения</a:t>
          </a:r>
          <a:endParaRPr lang="en-US"/>
        </a:p>
      </dgm:t>
    </dgm:pt>
    <dgm:pt modelId="{450E603D-554B-44CB-B9CC-FCA8276662EE}" type="parTrans" cxnId="{355BB2CC-319B-4207-A307-C524CEC134A0}">
      <dgm:prSet/>
      <dgm:spPr/>
      <dgm:t>
        <a:bodyPr/>
        <a:lstStyle/>
        <a:p>
          <a:endParaRPr lang="en-US"/>
        </a:p>
      </dgm:t>
    </dgm:pt>
    <dgm:pt modelId="{C1DE9DA7-8572-4A3D-BE61-2B75A3AA5255}" type="sibTrans" cxnId="{355BB2CC-319B-4207-A307-C524CEC134A0}">
      <dgm:prSet/>
      <dgm:spPr/>
      <dgm:t>
        <a:bodyPr/>
        <a:lstStyle/>
        <a:p>
          <a:endParaRPr lang="en-US"/>
        </a:p>
      </dgm:t>
    </dgm:pt>
    <dgm:pt modelId="{F19A2E71-4751-465D-8E1A-3C77447F8C4C}">
      <dgm:prSet/>
      <dgm:spPr/>
      <dgm:t>
        <a:bodyPr/>
        <a:lstStyle/>
        <a:p>
          <a:r>
            <a:rPr lang="ru-RU" dirty="0"/>
            <a:t>Напоминания о приеме лекарств – </a:t>
          </a:r>
          <a:r>
            <a:rPr lang="en-US" dirty="0"/>
            <a:t>SMS,</a:t>
          </a:r>
          <a:r>
            <a:rPr lang="ru-RU" dirty="0"/>
            <a:t> телефон и онлайн;</a:t>
          </a:r>
          <a:endParaRPr lang="en-US" dirty="0"/>
        </a:p>
      </dgm:t>
    </dgm:pt>
    <dgm:pt modelId="{B862CFCD-DD17-4562-91E0-05CD329A3417}" type="parTrans" cxnId="{A20BB5A5-5D1B-41B0-817C-49A65D181972}">
      <dgm:prSet/>
      <dgm:spPr/>
      <dgm:t>
        <a:bodyPr/>
        <a:lstStyle/>
        <a:p>
          <a:endParaRPr lang="en-US"/>
        </a:p>
      </dgm:t>
    </dgm:pt>
    <dgm:pt modelId="{8EFAA807-7EB4-4EAF-B030-CAE3478004ED}" type="sibTrans" cxnId="{A20BB5A5-5D1B-41B0-817C-49A65D181972}">
      <dgm:prSet/>
      <dgm:spPr/>
      <dgm:t>
        <a:bodyPr/>
        <a:lstStyle/>
        <a:p>
          <a:endParaRPr lang="en-US"/>
        </a:p>
      </dgm:t>
    </dgm:pt>
    <dgm:pt modelId="{D70CC59A-03AF-4495-97DD-0F232A8C6DB9}">
      <dgm:prSet/>
      <dgm:spPr/>
      <dgm:t>
        <a:bodyPr/>
        <a:lstStyle/>
        <a:p>
          <a:r>
            <a:rPr lang="ru-RU" dirty="0"/>
            <a:t>Группы поддержки, поддержка через подход равный-равному, клубы приверженности;</a:t>
          </a:r>
          <a:endParaRPr lang="en-US" dirty="0"/>
        </a:p>
      </dgm:t>
    </dgm:pt>
    <dgm:pt modelId="{49005D4D-E86E-4A48-A10F-FA91C73770CB}" type="parTrans" cxnId="{3C9F83D9-C44C-4339-A421-D8E5D539F327}">
      <dgm:prSet/>
      <dgm:spPr/>
      <dgm:t>
        <a:bodyPr/>
        <a:lstStyle/>
        <a:p>
          <a:endParaRPr lang="en-US"/>
        </a:p>
      </dgm:t>
    </dgm:pt>
    <dgm:pt modelId="{E166F278-5BD9-4D23-92C2-BAE97D978761}" type="sibTrans" cxnId="{3C9F83D9-C44C-4339-A421-D8E5D539F327}">
      <dgm:prSet/>
      <dgm:spPr/>
      <dgm:t>
        <a:bodyPr/>
        <a:lstStyle/>
        <a:p>
          <a:endParaRPr lang="en-US"/>
        </a:p>
      </dgm:t>
    </dgm:pt>
    <dgm:pt modelId="{9481F3DC-3608-4FF1-AFB8-F22D8E2BB6AE}">
      <dgm:prSet/>
      <dgm:spPr/>
      <dgm:t>
        <a:bodyPr/>
        <a:lstStyle/>
        <a:p>
          <a:r>
            <a:rPr lang="ru-RU" dirty="0"/>
            <a:t>Планирование, разработка и внедрение программ с использованием «навигаторов»;</a:t>
          </a:r>
          <a:endParaRPr lang="en-US" dirty="0"/>
        </a:p>
      </dgm:t>
    </dgm:pt>
    <dgm:pt modelId="{E28DC641-7460-4DDE-9359-B3905290F3A0}" type="parTrans" cxnId="{F89CC50C-5073-486B-AFD2-B21EB4B9EE76}">
      <dgm:prSet/>
      <dgm:spPr/>
      <dgm:t>
        <a:bodyPr/>
        <a:lstStyle/>
        <a:p>
          <a:endParaRPr lang="en-US"/>
        </a:p>
      </dgm:t>
    </dgm:pt>
    <dgm:pt modelId="{51F61B98-D5C9-4D16-A965-9CA72839EA88}" type="sibTrans" cxnId="{F89CC50C-5073-486B-AFD2-B21EB4B9EE76}">
      <dgm:prSet/>
      <dgm:spPr/>
      <dgm:t>
        <a:bodyPr/>
        <a:lstStyle/>
        <a:p>
          <a:endParaRPr lang="en-US"/>
        </a:p>
      </dgm:t>
    </dgm:pt>
    <dgm:pt modelId="{03DC5E37-0BB0-4101-BAF1-06F75295E5B0}">
      <dgm:prSet/>
      <dgm:spPr/>
      <dgm:t>
        <a:bodyPr/>
        <a:lstStyle/>
        <a:p>
          <a:r>
            <a:rPr lang="ru-RU" dirty="0"/>
            <a:t>Обучение вопросам лечения, включая понятие вирусной нагрузки, неопределяемый = непередаваемый (Н=Н); </a:t>
          </a:r>
          <a:endParaRPr lang="en-US" dirty="0"/>
        </a:p>
      </dgm:t>
    </dgm:pt>
    <dgm:pt modelId="{752FA263-2FAB-4FE9-A480-C210EBC546B6}" type="parTrans" cxnId="{55617223-C980-4F07-BBAD-106D6FDD46BA}">
      <dgm:prSet/>
      <dgm:spPr/>
      <dgm:t>
        <a:bodyPr/>
        <a:lstStyle/>
        <a:p>
          <a:endParaRPr lang="en-US"/>
        </a:p>
      </dgm:t>
    </dgm:pt>
    <dgm:pt modelId="{701F4AFE-9561-4DE7-82E8-CA18F7A70947}" type="sibTrans" cxnId="{55617223-C980-4F07-BBAD-106D6FDD46BA}">
      <dgm:prSet/>
      <dgm:spPr/>
      <dgm:t>
        <a:bodyPr/>
        <a:lstStyle/>
        <a:p>
          <a:endParaRPr lang="en-US"/>
        </a:p>
      </dgm:t>
    </dgm:pt>
    <dgm:pt modelId="{ACEB7A0C-11E5-440E-B236-1E5ACEF26890}">
      <dgm:prSet/>
      <dgm:spPr/>
      <dgm:t>
        <a:bodyPr/>
        <a:lstStyle/>
        <a:p>
          <a:r>
            <a:rPr lang="ru-RU" dirty="0"/>
            <a:t>Уверенность в безопасности личных данных и конфиденциальность; </a:t>
          </a:r>
          <a:endParaRPr lang="en-US" dirty="0"/>
        </a:p>
      </dgm:t>
    </dgm:pt>
    <dgm:pt modelId="{552850F8-2ED1-4D29-A21A-65DA50FDA5CB}" type="parTrans" cxnId="{BCDDA8B0-5B52-4862-9B83-62E97E98D126}">
      <dgm:prSet/>
      <dgm:spPr/>
      <dgm:t>
        <a:bodyPr/>
        <a:lstStyle/>
        <a:p>
          <a:endParaRPr lang="en-US"/>
        </a:p>
      </dgm:t>
    </dgm:pt>
    <dgm:pt modelId="{D8775395-5E12-4AF7-BC31-6DA18572A240}" type="sibTrans" cxnId="{BCDDA8B0-5B52-4862-9B83-62E97E98D126}">
      <dgm:prSet/>
      <dgm:spPr/>
      <dgm:t>
        <a:bodyPr/>
        <a:lstStyle/>
        <a:p>
          <a:endParaRPr lang="en-US"/>
        </a:p>
      </dgm:t>
    </dgm:pt>
    <dgm:pt modelId="{79C7DE8B-4432-41CE-B047-21B0228DB670}">
      <dgm:prSet/>
      <dgm:spPr/>
      <dgm:t>
        <a:bodyPr/>
        <a:lstStyle/>
        <a:p>
          <a:r>
            <a:rPr lang="ru-RU" dirty="0"/>
            <a:t>Знания о ко-инфекциях и сопутствующих заболеваниях среди ЛЖВ.</a:t>
          </a:r>
          <a:endParaRPr lang="en-US" dirty="0"/>
        </a:p>
      </dgm:t>
    </dgm:pt>
    <dgm:pt modelId="{426E7456-41BA-4E41-B41E-67F8E27EEB9A}" type="parTrans" cxnId="{105B3367-1D15-4724-96E0-ED703FE8C5A9}">
      <dgm:prSet/>
      <dgm:spPr/>
      <dgm:t>
        <a:bodyPr/>
        <a:lstStyle/>
        <a:p>
          <a:endParaRPr lang="en-US"/>
        </a:p>
      </dgm:t>
    </dgm:pt>
    <dgm:pt modelId="{0BE923E9-F43D-4B6E-8657-03B5A2E9DF97}" type="sibTrans" cxnId="{105B3367-1D15-4724-96E0-ED703FE8C5A9}">
      <dgm:prSet/>
      <dgm:spPr/>
      <dgm:t>
        <a:bodyPr/>
        <a:lstStyle/>
        <a:p>
          <a:endParaRPr lang="en-US"/>
        </a:p>
      </dgm:t>
    </dgm:pt>
    <dgm:pt modelId="{0397C13F-274C-427E-9638-8DA5E63DD236}" type="pres">
      <dgm:prSet presAssocID="{50365262-B617-4C98-A4E4-E29C033D6641}" presName="linear" presStyleCnt="0">
        <dgm:presLayoutVars>
          <dgm:animLvl val="lvl"/>
          <dgm:resizeHandles val="exact"/>
        </dgm:presLayoutVars>
      </dgm:prSet>
      <dgm:spPr/>
    </dgm:pt>
    <dgm:pt modelId="{32067511-CCD2-4346-A086-A6C32150E87E}" type="pres">
      <dgm:prSet presAssocID="{5869589A-2181-4B39-88EB-F8BD5DB7B3D8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6A8CB527-DB1D-46FF-861C-600C9FBAB4FB}" type="pres">
      <dgm:prSet presAssocID="{5869589A-2181-4B39-88EB-F8BD5DB7B3D8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F89CC50C-5073-486B-AFD2-B21EB4B9EE76}" srcId="{5869589A-2181-4B39-88EB-F8BD5DB7B3D8}" destId="{9481F3DC-3608-4FF1-AFB8-F22D8E2BB6AE}" srcOrd="2" destOrd="0" parTransId="{E28DC641-7460-4DDE-9359-B3905290F3A0}" sibTransId="{51F61B98-D5C9-4D16-A965-9CA72839EA88}"/>
    <dgm:cxn modelId="{55617223-C980-4F07-BBAD-106D6FDD46BA}" srcId="{5869589A-2181-4B39-88EB-F8BD5DB7B3D8}" destId="{03DC5E37-0BB0-4101-BAF1-06F75295E5B0}" srcOrd="3" destOrd="0" parTransId="{752FA263-2FAB-4FE9-A480-C210EBC546B6}" sibTransId="{701F4AFE-9561-4DE7-82E8-CA18F7A70947}"/>
    <dgm:cxn modelId="{435CD938-4453-4CC7-A8AA-12A3484AAB25}" type="presOf" srcId="{9481F3DC-3608-4FF1-AFB8-F22D8E2BB6AE}" destId="{6A8CB527-DB1D-46FF-861C-600C9FBAB4FB}" srcOrd="0" destOrd="2" presId="urn:microsoft.com/office/officeart/2005/8/layout/vList2"/>
    <dgm:cxn modelId="{F7CEF743-FBFC-44A6-AAA5-A1D056754382}" type="presOf" srcId="{79C7DE8B-4432-41CE-B047-21B0228DB670}" destId="{6A8CB527-DB1D-46FF-861C-600C9FBAB4FB}" srcOrd="0" destOrd="5" presId="urn:microsoft.com/office/officeart/2005/8/layout/vList2"/>
    <dgm:cxn modelId="{105B3367-1D15-4724-96E0-ED703FE8C5A9}" srcId="{5869589A-2181-4B39-88EB-F8BD5DB7B3D8}" destId="{79C7DE8B-4432-41CE-B047-21B0228DB670}" srcOrd="5" destOrd="0" parTransId="{426E7456-41BA-4E41-B41E-67F8E27EEB9A}" sibTransId="{0BE923E9-F43D-4B6E-8657-03B5A2E9DF97}"/>
    <dgm:cxn modelId="{ECFAE383-B5F0-46DE-83A6-FBF74ADB8945}" type="presOf" srcId="{03DC5E37-0BB0-4101-BAF1-06F75295E5B0}" destId="{6A8CB527-DB1D-46FF-861C-600C9FBAB4FB}" srcOrd="0" destOrd="3" presId="urn:microsoft.com/office/officeart/2005/8/layout/vList2"/>
    <dgm:cxn modelId="{48FC1D89-F7AD-4829-BB2B-B435D992E6D4}" type="presOf" srcId="{5869589A-2181-4B39-88EB-F8BD5DB7B3D8}" destId="{32067511-CCD2-4346-A086-A6C32150E87E}" srcOrd="0" destOrd="0" presId="urn:microsoft.com/office/officeart/2005/8/layout/vList2"/>
    <dgm:cxn modelId="{B11DEAA1-954F-4CF7-9C8C-809C5F7120AC}" type="presOf" srcId="{50365262-B617-4C98-A4E4-E29C033D6641}" destId="{0397C13F-274C-427E-9638-8DA5E63DD236}" srcOrd="0" destOrd="0" presId="urn:microsoft.com/office/officeart/2005/8/layout/vList2"/>
    <dgm:cxn modelId="{A20BB5A5-5D1B-41B0-817C-49A65D181972}" srcId="{5869589A-2181-4B39-88EB-F8BD5DB7B3D8}" destId="{F19A2E71-4751-465D-8E1A-3C77447F8C4C}" srcOrd="0" destOrd="0" parTransId="{B862CFCD-DD17-4562-91E0-05CD329A3417}" sibTransId="{8EFAA807-7EB4-4EAF-B030-CAE3478004ED}"/>
    <dgm:cxn modelId="{BCDDA8B0-5B52-4862-9B83-62E97E98D126}" srcId="{5869589A-2181-4B39-88EB-F8BD5DB7B3D8}" destId="{ACEB7A0C-11E5-440E-B236-1E5ACEF26890}" srcOrd="4" destOrd="0" parTransId="{552850F8-2ED1-4D29-A21A-65DA50FDA5CB}" sibTransId="{D8775395-5E12-4AF7-BC31-6DA18572A240}"/>
    <dgm:cxn modelId="{D84C47BC-6B46-4501-A5BF-ACD477C3A5E5}" type="presOf" srcId="{ACEB7A0C-11E5-440E-B236-1E5ACEF26890}" destId="{6A8CB527-DB1D-46FF-861C-600C9FBAB4FB}" srcOrd="0" destOrd="4" presId="urn:microsoft.com/office/officeart/2005/8/layout/vList2"/>
    <dgm:cxn modelId="{355BB2CC-319B-4207-A307-C524CEC134A0}" srcId="{50365262-B617-4C98-A4E4-E29C033D6641}" destId="{5869589A-2181-4B39-88EB-F8BD5DB7B3D8}" srcOrd="0" destOrd="0" parTransId="{450E603D-554B-44CB-B9CC-FCA8276662EE}" sibTransId="{C1DE9DA7-8572-4A3D-BE61-2B75A3AA5255}"/>
    <dgm:cxn modelId="{3C9F83D9-C44C-4339-A421-D8E5D539F327}" srcId="{5869589A-2181-4B39-88EB-F8BD5DB7B3D8}" destId="{D70CC59A-03AF-4495-97DD-0F232A8C6DB9}" srcOrd="1" destOrd="0" parTransId="{49005D4D-E86E-4A48-A10F-FA91C73770CB}" sibTransId="{E166F278-5BD9-4D23-92C2-BAE97D978761}"/>
    <dgm:cxn modelId="{B3765EE3-CCB9-4F5B-9940-5BCD2EFB855D}" type="presOf" srcId="{F19A2E71-4751-465D-8E1A-3C77447F8C4C}" destId="{6A8CB527-DB1D-46FF-861C-600C9FBAB4FB}" srcOrd="0" destOrd="0" presId="urn:microsoft.com/office/officeart/2005/8/layout/vList2"/>
    <dgm:cxn modelId="{3D1A73F6-A070-4E04-B327-3AD12D228DF1}" type="presOf" srcId="{D70CC59A-03AF-4495-97DD-0F232A8C6DB9}" destId="{6A8CB527-DB1D-46FF-861C-600C9FBAB4FB}" srcOrd="0" destOrd="1" presId="urn:microsoft.com/office/officeart/2005/8/layout/vList2"/>
    <dgm:cxn modelId="{AA4EB6E5-61FD-469D-B780-4EB91ED85E00}" type="presParOf" srcId="{0397C13F-274C-427E-9638-8DA5E63DD236}" destId="{32067511-CCD2-4346-A086-A6C32150E87E}" srcOrd="0" destOrd="0" presId="urn:microsoft.com/office/officeart/2005/8/layout/vList2"/>
    <dgm:cxn modelId="{74938D42-9DC3-478D-9E56-D1CBC65D835F}" type="presParOf" srcId="{0397C13F-274C-427E-9638-8DA5E63DD236}" destId="{6A8CB527-DB1D-46FF-861C-600C9FBAB4F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50365262-B617-4C98-A4E4-E29C033D664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69589A-2181-4B39-88EB-F8BD5DB7B3D8}">
      <dgm:prSet/>
      <dgm:spPr/>
      <dgm:t>
        <a:bodyPr/>
        <a:lstStyle/>
        <a:p>
          <a:r>
            <a:rPr lang="ru-RU" i="1"/>
            <a:t>Приверженность и поддержка АРТ лечения</a:t>
          </a:r>
          <a:endParaRPr lang="en-US"/>
        </a:p>
      </dgm:t>
    </dgm:pt>
    <dgm:pt modelId="{450E603D-554B-44CB-B9CC-FCA8276662EE}" type="parTrans" cxnId="{355BB2CC-319B-4207-A307-C524CEC134A0}">
      <dgm:prSet/>
      <dgm:spPr/>
      <dgm:t>
        <a:bodyPr/>
        <a:lstStyle/>
        <a:p>
          <a:endParaRPr lang="en-US"/>
        </a:p>
      </dgm:t>
    </dgm:pt>
    <dgm:pt modelId="{C1DE9DA7-8572-4A3D-BE61-2B75A3AA5255}" type="sibTrans" cxnId="{355BB2CC-319B-4207-A307-C524CEC134A0}">
      <dgm:prSet/>
      <dgm:spPr/>
      <dgm:t>
        <a:bodyPr/>
        <a:lstStyle/>
        <a:p>
          <a:endParaRPr lang="en-US"/>
        </a:p>
      </dgm:t>
    </dgm:pt>
    <dgm:pt modelId="{F19A2E71-4751-465D-8E1A-3C77447F8C4C}">
      <dgm:prSet/>
      <dgm:spPr/>
      <dgm:t>
        <a:bodyPr/>
        <a:lstStyle/>
        <a:p>
          <a:r>
            <a:rPr lang="ru-RU" dirty="0"/>
            <a:t>Поддержка партнером во время «раскрытия» информации о  АРТ лечении и участия партнера в уходе/поддержке; </a:t>
          </a:r>
          <a:endParaRPr lang="en-US" dirty="0"/>
        </a:p>
      </dgm:t>
    </dgm:pt>
    <dgm:pt modelId="{B862CFCD-DD17-4562-91E0-05CD329A3417}" type="parTrans" cxnId="{A20BB5A5-5D1B-41B0-817C-49A65D181972}">
      <dgm:prSet/>
      <dgm:spPr/>
      <dgm:t>
        <a:bodyPr/>
        <a:lstStyle/>
        <a:p>
          <a:endParaRPr lang="en-US"/>
        </a:p>
      </dgm:t>
    </dgm:pt>
    <dgm:pt modelId="{8EFAA807-7EB4-4EAF-B030-CAE3478004ED}" type="sibTrans" cxnId="{A20BB5A5-5D1B-41B0-817C-49A65D181972}">
      <dgm:prSet/>
      <dgm:spPr/>
      <dgm:t>
        <a:bodyPr/>
        <a:lstStyle/>
        <a:p>
          <a:endParaRPr lang="en-US"/>
        </a:p>
      </dgm:t>
    </dgm:pt>
    <dgm:pt modelId="{F267BC7F-6BEF-4BEA-872B-A3495ACA19C5}">
      <dgm:prSet/>
      <dgm:spPr/>
      <dgm:t>
        <a:bodyPr/>
        <a:lstStyle/>
        <a:p>
          <a:r>
            <a:rPr lang="ru-RU" dirty="0"/>
            <a:t>Интегрированная поддержка приверженности (например, поддержка для ЛУИН при приеме АРТ/ПЗТ, поддержка заключенных в тюрьме и после освобождения по вопросу приема АРТ); </a:t>
          </a:r>
          <a:endParaRPr lang="en-US" dirty="0"/>
        </a:p>
      </dgm:t>
    </dgm:pt>
    <dgm:pt modelId="{0E144DA4-41CE-471E-9AA3-B13449015CC4}" type="parTrans" cxnId="{73B281CE-B3B7-47B6-9725-375553E0C01A}">
      <dgm:prSet/>
      <dgm:spPr/>
      <dgm:t>
        <a:bodyPr/>
        <a:lstStyle/>
        <a:p>
          <a:endParaRPr lang="LID4096"/>
        </a:p>
      </dgm:t>
    </dgm:pt>
    <dgm:pt modelId="{FF1319CC-D1FE-407F-910F-32BEF8200FA7}" type="sibTrans" cxnId="{73B281CE-B3B7-47B6-9725-375553E0C01A}">
      <dgm:prSet/>
      <dgm:spPr/>
      <dgm:t>
        <a:bodyPr/>
        <a:lstStyle/>
        <a:p>
          <a:endParaRPr lang="LID4096"/>
        </a:p>
      </dgm:t>
    </dgm:pt>
    <dgm:pt modelId="{E6E38C8E-8D43-49A9-9CC7-3E3573065227}">
      <dgm:prSet/>
      <dgm:spPr/>
      <dgm:t>
        <a:bodyPr/>
        <a:lstStyle/>
        <a:p>
          <a:r>
            <a:rPr lang="ru-RU" dirty="0"/>
            <a:t>Поддержка подростков, живущих с ВИЧ, поддержка, связанная с раскрытием статуса, грамотность в отношении АРТ лечения, всестороннее половое просвещение; </a:t>
          </a:r>
          <a:endParaRPr lang="en-US" dirty="0"/>
        </a:p>
      </dgm:t>
    </dgm:pt>
    <dgm:pt modelId="{4156B8BE-FE2F-4116-AB2C-73085DDFDF0E}" type="parTrans" cxnId="{4B4509C6-4001-4344-9A2F-9C83AF9A7981}">
      <dgm:prSet/>
      <dgm:spPr/>
      <dgm:t>
        <a:bodyPr/>
        <a:lstStyle/>
        <a:p>
          <a:endParaRPr lang="LID4096"/>
        </a:p>
      </dgm:t>
    </dgm:pt>
    <dgm:pt modelId="{EE6054D1-715C-420D-B7AB-B3987BA5D53C}" type="sibTrans" cxnId="{4B4509C6-4001-4344-9A2F-9C83AF9A7981}">
      <dgm:prSet/>
      <dgm:spPr/>
      <dgm:t>
        <a:bodyPr/>
        <a:lstStyle/>
        <a:p>
          <a:endParaRPr lang="LID4096"/>
        </a:p>
      </dgm:t>
    </dgm:pt>
    <dgm:pt modelId="{A725BC20-74CB-4BD7-83BC-49AA13D0D862}">
      <dgm:prSet/>
      <dgm:spPr/>
      <dgm:t>
        <a:bodyPr/>
        <a:lstStyle/>
        <a:p>
          <a:r>
            <a:rPr lang="ru-RU" dirty="0"/>
            <a:t>Контроль и наставничество. </a:t>
          </a:r>
          <a:endParaRPr lang="en-US" dirty="0"/>
        </a:p>
      </dgm:t>
    </dgm:pt>
    <dgm:pt modelId="{426C57D5-E4A4-4C17-BD28-80E5D3BFB795}" type="parTrans" cxnId="{053F8987-C4D8-4795-9EBA-0F80C2A096CF}">
      <dgm:prSet/>
      <dgm:spPr/>
      <dgm:t>
        <a:bodyPr/>
        <a:lstStyle/>
        <a:p>
          <a:endParaRPr lang="LID4096"/>
        </a:p>
      </dgm:t>
    </dgm:pt>
    <dgm:pt modelId="{58BEA96B-BBC2-4239-A7B7-59A830D54262}" type="sibTrans" cxnId="{053F8987-C4D8-4795-9EBA-0F80C2A096CF}">
      <dgm:prSet/>
      <dgm:spPr/>
      <dgm:t>
        <a:bodyPr/>
        <a:lstStyle/>
        <a:p>
          <a:endParaRPr lang="LID4096"/>
        </a:p>
      </dgm:t>
    </dgm:pt>
    <dgm:pt modelId="{0397C13F-274C-427E-9638-8DA5E63DD236}" type="pres">
      <dgm:prSet presAssocID="{50365262-B617-4C98-A4E4-E29C033D6641}" presName="linear" presStyleCnt="0">
        <dgm:presLayoutVars>
          <dgm:animLvl val="lvl"/>
          <dgm:resizeHandles val="exact"/>
        </dgm:presLayoutVars>
      </dgm:prSet>
      <dgm:spPr/>
    </dgm:pt>
    <dgm:pt modelId="{32067511-CCD2-4346-A086-A6C32150E87E}" type="pres">
      <dgm:prSet presAssocID="{5869589A-2181-4B39-88EB-F8BD5DB7B3D8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6A8CB527-DB1D-46FF-861C-600C9FBAB4FB}" type="pres">
      <dgm:prSet presAssocID="{5869589A-2181-4B39-88EB-F8BD5DB7B3D8}" presName="childText" presStyleLbl="revTx" presStyleIdx="0" presStyleCnt="1" custScaleY="117024">
        <dgm:presLayoutVars>
          <dgm:bulletEnabled val="1"/>
        </dgm:presLayoutVars>
      </dgm:prSet>
      <dgm:spPr/>
    </dgm:pt>
  </dgm:ptLst>
  <dgm:cxnLst>
    <dgm:cxn modelId="{F84FF239-5580-4159-82B5-EEE9C76A7D1A}" type="presOf" srcId="{A725BC20-74CB-4BD7-83BC-49AA13D0D862}" destId="{6A8CB527-DB1D-46FF-861C-600C9FBAB4FB}" srcOrd="0" destOrd="3" presId="urn:microsoft.com/office/officeart/2005/8/layout/vList2"/>
    <dgm:cxn modelId="{053F8987-C4D8-4795-9EBA-0F80C2A096CF}" srcId="{5869589A-2181-4B39-88EB-F8BD5DB7B3D8}" destId="{A725BC20-74CB-4BD7-83BC-49AA13D0D862}" srcOrd="3" destOrd="0" parTransId="{426C57D5-E4A4-4C17-BD28-80E5D3BFB795}" sibTransId="{58BEA96B-BBC2-4239-A7B7-59A830D54262}"/>
    <dgm:cxn modelId="{48FC1D89-F7AD-4829-BB2B-B435D992E6D4}" type="presOf" srcId="{5869589A-2181-4B39-88EB-F8BD5DB7B3D8}" destId="{32067511-CCD2-4346-A086-A6C32150E87E}" srcOrd="0" destOrd="0" presId="urn:microsoft.com/office/officeart/2005/8/layout/vList2"/>
    <dgm:cxn modelId="{B11DEAA1-954F-4CF7-9C8C-809C5F7120AC}" type="presOf" srcId="{50365262-B617-4C98-A4E4-E29C033D6641}" destId="{0397C13F-274C-427E-9638-8DA5E63DD236}" srcOrd="0" destOrd="0" presId="urn:microsoft.com/office/officeart/2005/8/layout/vList2"/>
    <dgm:cxn modelId="{A20BB5A5-5D1B-41B0-817C-49A65D181972}" srcId="{5869589A-2181-4B39-88EB-F8BD5DB7B3D8}" destId="{F19A2E71-4751-465D-8E1A-3C77447F8C4C}" srcOrd="0" destOrd="0" parTransId="{B862CFCD-DD17-4562-91E0-05CD329A3417}" sibTransId="{8EFAA807-7EB4-4EAF-B030-CAE3478004ED}"/>
    <dgm:cxn modelId="{F469F6B4-BDDF-4517-BA73-718AE6C24786}" type="presOf" srcId="{F267BC7F-6BEF-4BEA-872B-A3495ACA19C5}" destId="{6A8CB527-DB1D-46FF-861C-600C9FBAB4FB}" srcOrd="0" destOrd="1" presId="urn:microsoft.com/office/officeart/2005/8/layout/vList2"/>
    <dgm:cxn modelId="{4B4509C6-4001-4344-9A2F-9C83AF9A7981}" srcId="{5869589A-2181-4B39-88EB-F8BD5DB7B3D8}" destId="{E6E38C8E-8D43-49A9-9CC7-3E3573065227}" srcOrd="2" destOrd="0" parTransId="{4156B8BE-FE2F-4116-AB2C-73085DDFDF0E}" sibTransId="{EE6054D1-715C-420D-B7AB-B3987BA5D53C}"/>
    <dgm:cxn modelId="{355BB2CC-319B-4207-A307-C524CEC134A0}" srcId="{50365262-B617-4C98-A4E4-E29C033D6641}" destId="{5869589A-2181-4B39-88EB-F8BD5DB7B3D8}" srcOrd="0" destOrd="0" parTransId="{450E603D-554B-44CB-B9CC-FCA8276662EE}" sibTransId="{C1DE9DA7-8572-4A3D-BE61-2B75A3AA5255}"/>
    <dgm:cxn modelId="{73B281CE-B3B7-47B6-9725-375553E0C01A}" srcId="{5869589A-2181-4B39-88EB-F8BD5DB7B3D8}" destId="{F267BC7F-6BEF-4BEA-872B-A3495ACA19C5}" srcOrd="1" destOrd="0" parTransId="{0E144DA4-41CE-471E-9AA3-B13449015CC4}" sibTransId="{FF1319CC-D1FE-407F-910F-32BEF8200FA7}"/>
    <dgm:cxn modelId="{BCD888CF-1477-4F60-8397-EA8A98B6B1F5}" type="presOf" srcId="{E6E38C8E-8D43-49A9-9CC7-3E3573065227}" destId="{6A8CB527-DB1D-46FF-861C-600C9FBAB4FB}" srcOrd="0" destOrd="2" presId="urn:microsoft.com/office/officeart/2005/8/layout/vList2"/>
    <dgm:cxn modelId="{B3765EE3-CCB9-4F5B-9940-5BCD2EFB855D}" type="presOf" srcId="{F19A2E71-4751-465D-8E1A-3C77447F8C4C}" destId="{6A8CB527-DB1D-46FF-861C-600C9FBAB4FB}" srcOrd="0" destOrd="0" presId="urn:microsoft.com/office/officeart/2005/8/layout/vList2"/>
    <dgm:cxn modelId="{AA4EB6E5-61FD-469D-B780-4EB91ED85E00}" type="presParOf" srcId="{0397C13F-274C-427E-9638-8DA5E63DD236}" destId="{32067511-CCD2-4346-A086-A6C32150E87E}" srcOrd="0" destOrd="0" presId="urn:microsoft.com/office/officeart/2005/8/layout/vList2"/>
    <dgm:cxn modelId="{74938D42-9DC3-478D-9E56-D1CBC65D835F}" type="presParOf" srcId="{0397C13F-274C-427E-9638-8DA5E63DD236}" destId="{6A8CB527-DB1D-46FF-861C-600C9FBAB4F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FED01847-612E-45C5-96CB-0CD94DC52D3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0189B8-360A-4E7E-98BE-837730F81636}">
      <dgm:prSet custT="1"/>
      <dgm:spPr/>
      <dgm:t>
        <a:bodyPr/>
        <a:lstStyle/>
        <a:p>
          <a:r>
            <a:rPr lang="ru-RU" sz="1600" b="1" dirty="0"/>
            <a:t>Алия </a:t>
          </a:r>
          <a:r>
            <a:rPr lang="ru-RU" sz="1600" b="1" dirty="0" err="1"/>
            <a:t>Бокажанова</a:t>
          </a:r>
          <a:endParaRPr lang="en-US" sz="1600" dirty="0"/>
        </a:p>
      </dgm:t>
    </dgm:pt>
    <dgm:pt modelId="{51A4188C-F0FD-4DE7-AFEC-ADC974F1CD13}" type="parTrans" cxnId="{907894F2-00B0-4780-B0D7-2B27C1A5579E}">
      <dgm:prSet/>
      <dgm:spPr/>
      <dgm:t>
        <a:bodyPr/>
        <a:lstStyle/>
        <a:p>
          <a:endParaRPr lang="en-US"/>
        </a:p>
      </dgm:t>
    </dgm:pt>
    <dgm:pt modelId="{F063C25A-8506-43B3-834E-84C1AD6F899A}" type="sibTrans" cxnId="{907894F2-00B0-4780-B0D7-2B27C1A5579E}">
      <dgm:prSet/>
      <dgm:spPr/>
      <dgm:t>
        <a:bodyPr/>
        <a:lstStyle/>
        <a:p>
          <a:endParaRPr lang="en-US"/>
        </a:p>
      </dgm:t>
    </dgm:pt>
    <dgm:pt modelId="{2D7BAE8A-DE71-4508-A794-8695687F397C}">
      <dgm:prSet custT="1"/>
      <dgm:spPr/>
      <dgm:t>
        <a:bodyPr/>
        <a:lstStyle/>
        <a:p>
          <a:r>
            <a:rPr lang="en-US" sz="1400" b="1" dirty="0">
              <a:solidFill>
                <a:srgbClr val="002060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bokazhanovaa@unaids.org</a:t>
          </a:r>
          <a:endParaRPr lang="en-US" sz="1400" dirty="0">
            <a:solidFill>
              <a:srgbClr val="002060"/>
            </a:solidFill>
          </a:endParaRPr>
        </a:p>
      </dgm:t>
    </dgm:pt>
    <dgm:pt modelId="{10DEF400-459A-47BE-BC17-288566CC6F8A}" type="parTrans" cxnId="{9B4A7A29-D3E0-4E85-9ED9-11B5BBEF8269}">
      <dgm:prSet/>
      <dgm:spPr/>
      <dgm:t>
        <a:bodyPr/>
        <a:lstStyle/>
        <a:p>
          <a:endParaRPr lang="en-US"/>
        </a:p>
      </dgm:t>
    </dgm:pt>
    <dgm:pt modelId="{3637F1D2-82D2-4306-A9E5-B4DD2129C43C}" type="sibTrans" cxnId="{9B4A7A29-D3E0-4E85-9ED9-11B5BBEF8269}">
      <dgm:prSet/>
      <dgm:spPr/>
      <dgm:t>
        <a:bodyPr/>
        <a:lstStyle/>
        <a:p>
          <a:endParaRPr lang="en-US"/>
        </a:p>
      </dgm:t>
    </dgm:pt>
    <dgm:pt modelId="{9FAB9CCA-73DB-4D72-86DC-32EB1E686914}" type="pres">
      <dgm:prSet presAssocID="{FED01847-612E-45C5-96CB-0CD94DC52D3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4D3B5C7-2103-4564-BF03-F51EEAE2129C}" type="pres">
      <dgm:prSet presAssocID="{A30189B8-360A-4E7E-98BE-837730F81636}" presName="hierRoot1" presStyleCnt="0"/>
      <dgm:spPr/>
    </dgm:pt>
    <dgm:pt modelId="{82CE59E0-7874-4D1F-9222-AB23AE4F01C6}" type="pres">
      <dgm:prSet presAssocID="{A30189B8-360A-4E7E-98BE-837730F81636}" presName="composite" presStyleCnt="0"/>
      <dgm:spPr/>
    </dgm:pt>
    <dgm:pt modelId="{7F73F483-6679-4541-9C9E-668D33015F28}" type="pres">
      <dgm:prSet presAssocID="{A30189B8-360A-4E7E-98BE-837730F81636}" presName="background" presStyleLbl="node0" presStyleIdx="0" presStyleCnt="2"/>
      <dgm:spPr/>
    </dgm:pt>
    <dgm:pt modelId="{930EF4F2-8679-4947-9DEC-9E1B4B664F2C}" type="pres">
      <dgm:prSet presAssocID="{A30189B8-360A-4E7E-98BE-837730F81636}" presName="text" presStyleLbl="fgAcc0" presStyleIdx="0" presStyleCnt="2" custScaleX="160707" custScaleY="381875">
        <dgm:presLayoutVars>
          <dgm:chPref val="3"/>
        </dgm:presLayoutVars>
      </dgm:prSet>
      <dgm:spPr/>
    </dgm:pt>
    <dgm:pt modelId="{F48DA756-DA64-46BD-B105-3B140E9C8974}" type="pres">
      <dgm:prSet presAssocID="{A30189B8-360A-4E7E-98BE-837730F81636}" presName="hierChild2" presStyleCnt="0"/>
      <dgm:spPr/>
    </dgm:pt>
    <dgm:pt modelId="{D2D9C58D-3659-453F-BC4F-2A76050BC1DA}" type="pres">
      <dgm:prSet presAssocID="{2D7BAE8A-DE71-4508-A794-8695687F397C}" presName="hierRoot1" presStyleCnt="0"/>
      <dgm:spPr/>
    </dgm:pt>
    <dgm:pt modelId="{B53227B9-A77C-437E-AD69-B9E9B5D0859E}" type="pres">
      <dgm:prSet presAssocID="{2D7BAE8A-DE71-4508-A794-8695687F397C}" presName="composite" presStyleCnt="0"/>
      <dgm:spPr/>
    </dgm:pt>
    <dgm:pt modelId="{2880B6D8-6CC7-4A0E-8178-65BE19F4B6B5}" type="pres">
      <dgm:prSet presAssocID="{2D7BAE8A-DE71-4508-A794-8695687F397C}" presName="background" presStyleLbl="node0" presStyleIdx="1" presStyleCnt="2"/>
      <dgm:spPr/>
    </dgm:pt>
    <dgm:pt modelId="{D0BB6D13-469B-453E-8E0C-9E657D8C1244}" type="pres">
      <dgm:prSet presAssocID="{2D7BAE8A-DE71-4508-A794-8695687F397C}" presName="text" presStyleLbl="fgAcc0" presStyleIdx="1" presStyleCnt="2" custScaleX="246128" custScaleY="399180">
        <dgm:presLayoutVars>
          <dgm:chPref val="3"/>
        </dgm:presLayoutVars>
      </dgm:prSet>
      <dgm:spPr/>
    </dgm:pt>
    <dgm:pt modelId="{7C564A8F-DD84-462D-82CE-CDAEA1E079A0}" type="pres">
      <dgm:prSet presAssocID="{2D7BAE8A-DE71-4508-A794-8695687F397C}" presName="hierChild2" presStyleCnt="0"/>
      <dgm:spPr/>
    </dgm:pt>
  </dgm:ptLst>
  <dgm:cxnLst>
    <dgm:cxn modelId="{9B4A7A29-D3E0-4E85-9ED9-11B5BBEF8269}" srcId="{FED01847-612E-45C5-96CB-0CD94DC52D37}" destId="{2D7BAE8A-DE71-4508-A794-8695687F397C}" srcOrd="1" destOrd="0" parTransId="{10DEF400-459A-47BE-BC17-288566CC6F8A}" sibTransId="{3637F1D2-82D2-4306-A9E5-B4DD2129C43C}"/>
    <dgm:cxn modelId="{59A22636-1B61-4CDC-8A28-049535D69B93}" type="presOf" srcId="{2D7BAE8A-DE71-4508-A794-8695687F397C}" destId="{D0BB6D13-469B-453E-8E0C-9E657D8C1244}" srcOrd="0" destOrd="0" presId="urn:microsoft.com/office/officeart/2005/8/layout/hierarchy1"/>
    <dgm:cxn modelId="{4F108CA0-04E5-427B-A95B-D1B05E0917FC}" type="presOf" srcId="{FED01847-612E-45C5-96CB-0CD94DC52D37}" destId="{9FAB9CCA-73DB-4D72-86DC-32EB1E686914}" srcOrd="0" destOrd="0" presId="urn:microsoft.com/office/officeart/2005/8/layout/hierarchy1"/>
    <dgm:cxn modelId="{816332A9-4640-4F7C-8C21-3C062548E651}" type="presOf" srcId="{A30189B8-360A-4E7E-98BE-837730F81636}" destId="{930EF4F2-8679-4947-9DEC-9E1B4B664F2C}" srcOrd="0" destOrd="0" presId="urn:microsoft.com/office/officeart/2005/8/layout/hierarchy1"/>
    <dgm:cxn modelId="{907894F2-00B0-4780-B0D7-2B27C1A5579E}" srcId="{FED01847-612E-45C5-96CB-0CD94DC52D37}" destId="{A30189B8-360A-4E7E-98BE-837730F81636}" srcOrd="0" destOrd="0" parTransId="{51A4188C-F0FD-4DE7-AFEC-ADC974F1CD13}" sibTransId="{F063C25A-8506-43B3-834E-84C1AD6F899A}"/>
    <dgm:cxn modelId="{8D04F262-2C6C-47BB-B32E-B6A52DF8C981}" type="presParOf" srcId="{9FAB9CCA-73DB-4D72-86DC-32EB1E686914}" destId="{D4D3B5C7-2103-4564-BF03-F51EEAE2129C}" srcOrd="0" destOrd="0" presId="urn:microsoft.com/office/officeart/2005/8/layout/hierarchy1"/>
    <dgm:cxn modelId="{905AB60D-240E-4125-9A3A-5CDA45613EE9}" type="presParOf" srcId="{D4D3B5C7-2103-4564-BF03-F51EEAE2129C}" destId="{82CE59E0-7874-4D1F-9222-AB23AE4F01C6}" srcOrd="0" destOrd="0" presId="urn:microsoft.com/office/officeart/2005/8/layout/hierarchy1"/>
    <dgm:cxn modelId="{68124F58-5ADA-418D-8F5D-A2726E924C2E}" type="presParOf" srcId="{82CE59E0-7874-4D1F-9222-AB23AE4F01C6}" destId="{7F73F483-6679-4541-9C9E-668D33015F28}" srcOrd="0" destOrd="0" presId="urn:microsoft.com/office/officeart/2005/8/layout/hierarchy1"/>
    <dgm:cxn modelId="{F10DC398-A9F8-4081-AEA9-3D6DDE8A5C5E}" type="presParOf" srcId="{82CE59E0-7874-4D1F-9222-AB23AE4F01C6}" destId="{930EF4F2-8679-4947-9DEC-9E1B4B664F2C}" srcOrd="1" destOrd="0" presId="urn:microsoft.com/office/officeart/2005/8/layout/hierarchy1"/>
    <dgm:cxn modelId="{BF0A8AA0-359B-4F5A-B4BA-D0FA4F70B987}" type="presParOf" srcId="{D4D3B5C7-2103-4564-BF03-F51EEAE2129C}" destId="{F48DA756-DA64-46BD-B105-3B140E9C8974}" srcOrd="1" destOrd="0" presId="urn:microsoft.com/office/officeart/2005/8/layout/hierarchy1"/>
    <dgm:cxn modelId="{86677E9E-F77E-4219-BE0C-26FEA8AA6C5B}" type="presParOf" srcId="{9FAB9CCA-73DB-4D72-86DC-32EB1E686914}" destId="{D2D9C58D-3659-453F-BC4F-2A76050BC1DA}" srcOrd="1" destOrd="0" presId="urn:microsoft.com/office/officeart/2005/8/layout/hierarchy1"/>
    <dgm:cxn modelId="{673F5343-9F89-4F15-A30D-B380965F3A41}" type="presParOf" srcId="{D2D9C58D-3659-453F-BC4F-2A76050BC1DA}" destId="{B53227B9-A77C-437E-AD69-B9E9B5D0859E}" srcOrd="0" destOrd="0" presId="urn:microsoft.com/office/officeart/2005/8/layout/hierarchy1"/>
    <dgm:cxn modelId="{210798DC-C7FB-48E1-8DA9-86FA51D75565}" type="presParOf" srcId="{B53227B9-A77C-437E-AD69-B9E9B5D0859E}" destId="{2880B6D8-6CC7-4A0E-8178-65BE19F4B6B5}" srcOrd="0" destOrd="0" presId="urn:microsoft.com/office/officeart/2005/8/layout/hierarchy1"/>
    <dgm:cxn modelId="{6D5124F6-AC8C-4817-8B27-DFB63973B5D1}" type="presParOf" srcId="{B53227B9-A77C-437E-AD69-B9E9B5D0859E}" destId="{D0BB6D13-469B-453E-8E0C-9E657D8C1244}" srcOrd="1" destOrd="0" presId="urn:microsoft.com/office/officeart/2005/8/layout/hierarchy1"/>
    <dgm:cxn modelId="{B2628F22-B9EF-4D8E-8974-FE0BD48C2347}" type="presParOf" srcId="{D2D9C58D-3659-453F-BC4F-2A76050BC1DA}" destId="{7C564A8F-DD84-462D-82CE-CDAEA1E079A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8BC149-6E06-4908-B2EE-43073A249DE5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72EFBDC-1259-45D7-8A49-709F50F75FB7}">
      <dgm:prSet/>
      <dgm:spPr/>
      <dgm:t>
        <a:bodyPr/>
        <a:lstStyle/>
        <a:p>
          <a:pPr>
            <a:defRPr cap="all"/>
          </a:pPr>
          <a:r>
            <a:rPr lang="ru-RU" dirty="0"/>
            <a:t>Рассмотреть рекомендации ГФСТМ для Казахстана</a:t>
          </a:r>
          <a:endParaRPr lang="en-US" dirty="0"/>
        </a:p>
      </dgm:t>
    </dgm:pt>
    <dgm:pt modelId="{C83ECA9D-278A-4D91-8BC8-21C8E94CF177}" type="parTrans" cxnId="{D0EBC2C9-5CB8-43D3-B837-D6E139F7F8B7}">
      <dgm:prSet/>
      <dgm:spPr/>
      <dgm:t>
        <a:bodyPr/>
        <a:lstStyle/>
        <a:p>
          <a:endParaRPr lang="en-US"/>
        </a:p>
      </dgm:t>
    </dgm:pt>
    <dgm:pt modelId="{70352E45-01A8-4AE9-A037-ACCFF4AEF8CF}" type="sibTrans" cxnId="{D0EBC2C9-5CB8-43D3-B837-D6E139F7F8B7}">
      <dgm:prSet/>
      <dgm:spPr/>
      <dgm:t>
        <a:bodyPr/>
        <a:lstStyle/>
        <a:p>
          <a:endParaRPr lang="en-US"/>
        </a:p>
      </dgm:t>
    </dgm:pt>
    <dgm:pt modelId="{3E1ACEC8-A726-4E9B-B49E-A96EBFF7D316}">
      <dgm:prSet/>
      <dgm:spPr/>
      <dgm:t>
        <a:bodyPr/>
        <a:lstStyle/>
        <a:p>
          <a:pPr>
            <a:defRPr cap="all"/>
          </a:pPr>
          <a:r>
            <a:rPr lang="ru-RU" dirty="0"/>
            <a:t>Рассмотреть модуль ГФСТМ</a:t>
          </a:r>
          <a:endParaRPr lang="en-US" dirty="0"/>
        </a:p>
      </dgm:t>
    </dgm:pt>
    <dgm:pt modelId="{7D4F2C56-7604-4EE4-9F25-F9B74ADAE3C0}" type="parTrans" cxnId="{44825C71-DC1E-45B1-9C9B-19594AE4DA3B}">
      <dgm:prSet/>
      <dgm:spPr/>
      <dgm:t>
        <a:bodyPr/>
        <a:lstStyle/>
        <a:p>
          <a:endParaRPr lang="en-US"/>
        </a:p>
      </dgm:t>
    </dgm:pt>
    <dgm:pt modelId="{69F76D7C-73E4-4945-86B8-B157BD0FDDFB}" type="sibTrans" cxnId="{44825C71-DC1E-45B1-9C9B-19594AE4DA3B}">
      <dgm:prSet/>
      <dgm:spPr/>
      <dgm:t>
        <a:bodyPr/>
        <a:lstStyle/>
        <a:p>
          <a:endParaRPr lang="en-US"/>
        </a:p>
      </dgm:t>
    </dgm:pt>
    <dgm:pt modelId="{AE6FF631-5C78-4DCE-94BA-91685F86077F}" type="pres">
      <dgm:prSet presAssocID="{C58BC149-6E06-4908-B2EE-43073A249DE5}" presName="root" presStyleCnt="0">
        <dgm:presLayoutVars>
          <dgm:dir/>
          <dgm:resizeHandles val="exact"/>
        </dgm:presLayoutVars>
      </dgm:prSet>
      <dgm:spPr/>
    </dgm:pt>
    <dgm:pt modelId="{3EAE5659-FC4A-4636-BEE2-EBAB148EFE0F}" type="pres">
      <dgm:prSet presAssocID="{272EFBDC-1259-45D7-8A49-709F50F75FB7}" presName="compNode" presStyleCnt="0"/>
      <dgm:spPr/>
    </dgm:pt>
    <dgm:pt modelId="{15BFB7A7-E88C-4966-8FE7-B4BF3BD8E808}" type="pres">
      <dgm:prSet presAssocID="{272EFBDC-1259-45D7-8A49-709F50F75FB7}" presName="iconBgRect" presStyleLbl="bgShp" presStyleIdx="0" presStyleCnt="2"/>
      <dgm:spPr/>
    </dgm:pt>
    <dgm:pt modelId="{8A1E74D9-EE06-4725-B6D4-56D9C60FFE7C}" type="pres">
      <dgm:prSet presAssocID="{272EFBDC-1259-45D7-8A49-709F50F75FB7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Сообщить о добавлении"/>
        </a:ext>
      </dgm:extLst>
    </dgm:pt>
    <dgm:pt modelId="{11E70086-0A16-4694-AF92-D5DF75344630}" type="pres">
      <dgm:prSet presAssocID="{272EFBDC-1259-45D7-8A49-709F50F75FB7}" presName="spaceRect" presStyleCnt="0"/>
      <dgm:spPr/>
    </dgm:pt>
    <dgm:pt modelId="{AC2E4512-6EE0-4517-9A64-199822BAB938}" type="pres">
      <dgm:prSet presAssocID="{272EFBDC-1259-45D7-8A49-709F50F75FB7}" presName="textRect" presStyleLbl="revTx" presStyleIdx="0" presStyleCnt="2">
        <dgm:presLayoutVars>
          <dgm:chMax val="1"/>
          <dgm:chPref val="1"/>
        </dgm:presLayoutVars>
      </dgm:prSet>
      <dgm:spPr/>
    </dgm:pt>
    <dgm:pt modelId="{3E7F8935-D4D5-420C-B57B-6D21FD36DE32}" type="pres">
      <dgm:prSet presAssocID="{70352E45-01A8-4AE9-A037-ACCFF4AEF8CF}" presName="sibTrans" presStyleCnt="0"/>
      <dgm:spPr/>
    </dgm:pt>
    <dgm:pt modelId="{B7CDABE8-D11F-4F12-845F-AF52E4FBEFF3}" type="pres">
      <dgm:prSet presAssocID="{3E1ACEC8-A726-4E9B-B49E-A96EBFF7D316}" presName="compNode" presStyleCnt="0"/>
      <dgm:spPr/>
    </dgm:pt>
    <dgm:pt modelId="{FE06F65B-639A-4455-B9CD-755DC6F6062B}" type="pres">
      <dgm:prSet presAssocID="{3E1ACEC8-A726-4E9B-B49E-A96EBFF7D316}" presName="iconBgRect" presStyleLbl="bgShp" presStyleIdx="1" presStyleCnt="2"/>
      <dgm:spPr/>
    </dgm:pt>
    <dgm:pt modelId="{63BA74B3-3569-4ABE-B8C5-B7E1505C2320}" type="pres">
      <dgm:prSet presAssocID="{3E1ACEC8-A726-4E9B-B49E-A96EBFF7D31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Администратор"/>
        </a:ext>
      </dgm:extLst>
    </dgm:pt>
    <dgm:pt modelId="{4E89CF93-F7F2-4B84-AB2F-56E0DEE3A529}" type="pres">
      <dgm:prSet presAssocID="{3E1ACEC8-A726-4E9B-B49E-A96EBFF7D316}" presName="spaceRect" presStyleCnt="0"/>
      <dgm:spPr/>
    </dgm:pt>
    <dgm:pt modelId="{FC95FE67-088B-4A48-A34E-843D02CBB708}" type="pres">
      <dgm:prSet presAssocID="{3E1ACEC8-A726-4E9B-B49E-A96EBFF7D316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13C75A4F-DD7E-4C45-924D-7525325EA8C1}" type="presOf" srcId="{3E1ACEC8-A726-4E9B-B49E-A96EBFF7D316}" destId="{FC95FE67-088B-4A48-A34E-843D02CBB708}" srcOrd="0" destOrd="0" presId="urn:microsoft.com/office/officeart/2018/5/layout/IconCircleLabelList"/>
    <dgm:cxn modelId="{44825C71-DC1E-45B1-9C9B-19594AE4DA3B}" srcId="{C58BC149-6E06-4908-B2EE-43073A249DE5}" destId="{3E1ACEC8-A726-4E9B-B49E-A96EBFF7D316}" srcOrd="1" destOrd="0" parTransId="{7D4F2C56-7604-4EE4-9F25-F9B74ADAE3C0}" sibTransId="{69F76D7C-73E4-4945-86B8-B157BD0FDDFB}"/>
    <dgm:cxn modelId="{2EEF4D82-1B85-4357-835C-4BE21DFA8773}" type="presOf" srcId="{C58BC149-6E06-4908-B2EE-43073A249DE5}" destId="{AE6FF631-5C78-4DCE-94BA-91685F86077F}" srcOrd="0" destOrd="0" presId="urn:microsoft.com/office/officeart/2018/5/layout/IconCircleLabelList"/>
    <dgm:cxn modelId="{634A12BD-E1C3-4B44-A9E1-211CE62C7E3A}" type="presOf" srcId="{272EFBDC-1259-45D7-8A49-709F50F75FB7}" destId="{AC2E4512-6EE0-4517-9A64-199822BAB938}" srcOrd="0" destOrd="0" presId="urn:microsoft.com/office/officeart/2018/5/layout/IconCircleLabelList"/>
    <dgm:cxn modelId="{D0EBC2C9-5CB8-43D3-B837-D6E139F7F8B7}" srcId="{C58BC149-6E06-4908-B2EE-43073A249DE5}" destId="{272EFBDC-1259-45D7-8A49-709F50F75FB7}" srcOrd="0" destOrd="0" parTransId="{C83ECA9D-278A-4D91-8BC8-21C8E94CF177}" sibTransId="{70352E45-01A8-4AE9-A037-ACCFF4AEF8CF}"/>
    <dgm:cxn modelId="{47433A2E-1FD7-4426-AB2A-8EBF25ED56F5}" type="presParOf" srcId="{AE6FF631-5C78-4DCE-94BA-91685F86077F}" destId="{3EAE5659-FC4A-4636-BEE2-EBAB148EFE0F}" srcOrd="0" destOrd="0" presId="urn:microsoft.com/office/officeart/2018/5/layout/IconCircleLabelList"/>
    <dgm:cxn modelId="{6CDC4672-20C9-478B-8D7D-9258483748CD}" type="presParOf" srcId="{3EAE5659-FC4A-4636-BEE2-EBAB148EFE0F}" destId="{15BFB7A7-E88C-4966-8FE7-B4BF3BD8E808}" srcOrd="0" destOrd="0" presId="urn:microsoft.com/office/officeart/2018/5/layout/IconCircleLabelList"/>
    <dgm:cxn modelId="{5EF9F762-2AFE-468D-9EEC-AE4973E156E5}" type="presParOf" srcId="{3EAE5659-FC4A-4636-BEE2-EBAB148EFE0F}" destId="{8A1E74D9-EE06-4725-B6D4-56D9C60FFE7C}" srcOrd="1" destOrd="0" presId="urn:microsoft.com/office/officeart/2018/5/layout/IconCircleLabelList"/>
    <dgm:cxn modelId="{1F7F5046-6B72-4989-B41D-3623E2A06156}" type="presParOf" srcId="{3EAE5659-FC4A-4636-BEE2-EBAB148EFE0F}" destId="{11E70086-0A16-4694-AF92-D5DF75344630}" srcOrd="2" destOrd="0" presId="urn:microsoft.com/office/officeart/2018/5/layout/IconCircleLabelList"/>
    <dgm:cxn modelId="{EBC81761-457F-4301-9E61-FF35E679F99E}" type="presParOf" srcId="{3EAE5659-FC4A-4636-BEE2-EBAB148EFE0F}" destId="{AC2E4512-6EE0-4517-9A64-199822BAB938}" srcOrd="3" destOrd="0" presId="urn:microsoft.com/office/officeart/2018/5/layout/IconCircleLabelList"/>
    <dgm:cxn modelId="{CF5060E4-A16F-46C6-8F97-FD6E57A15003}" type="presParOf" srcId="{AE6FF631-5C78-4DCE-94BA-91685F86077F}" destId="{3E7F8935-D4D5-420C-B57B-6D21FD36DE32}" srcOrd="1" destOrd="0" presId="urn:microsoft.com/office/officeart/2018/5/layout/IconCircleLabelList"/>
    <dgm:cxn modelId="{875AC398-F089-4F67-9E99-131334A81C9D}" type="presParOf" srcId="{AE6FF631-5C78-4DCE-94BA-91685F86077F}" destId="{B7CDABE8-D11F-4F12-845F-AF52E4FBEFF3}" srcOrd="2" destOrd="0" presId="urn:microsoft.com/office/officeart/2018/5/layout/IconCircleLabelList"/>
    <dgm:cxn modelId="{BF1D2A4E-EC58-45EC-87D1-65286238E0F3}" type="presParOf" srcId="{B7CDABE8-D11F-4F12-845F-AF52E4FBEFF3}" destId="{FE06F65B-639A-4455-B9CD-755DC6F6062B}" srcOrd="0" destOrd="0" presId="urn:microsoft.com/office/officeart/2018/5/layout/IconCircleLabelList"/>
    <dgm:cxn modelId="{8F973AC8-BB22-4C49-B4E4-B4D44D0AACC9}" type="presParOf" srcId="{B7CDABE8-D11F-4F12-845F-AF52E4FBEFF3}" destId="{63BA74B3-3569-4ABE-B8C5-B7E1505C2320}" srcOrd="1" destOrd="0" presId="urn:microsoft.com/office/officeart/2018/5/layout/IconCircleLabelList"/>
    <dgm:cxn modelId="{24261FE5-D1B9-4792-AC2B-AB8C46F782AE}" type="presParOf" srcId="{B7CDABE8-D11F-4F12-845F-AF52E4FBEFF3}" destId="{4E89CF93-F7F2-4B84-AB2F-56E0DEE3A529}" srcOrd="2" destOrd="0" presId="urn:microsoft.com/office/officeart/2018/5/layout/IconCircleLabelList"/>
    <dgm:cxn modelId="{A660EAE0-2CC7-4D42-9DCA-D8BA1FFDA047}" type="presParOf" srcId="{B7CDABE8-D11F-4F12-845F-AF52E4FBEFF3}" destId="{FC95FE67-088B-4A48-A34E-843D02CBB708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B93EF7-6672-41D7-8763-B651601FDD7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C3D4834-DE7F-4A0B-9687-7D09605DA9AD}">
      <dgm:prSet custT="1"/>
      <dgm:spPr/>
      <dgm:t>
        <a:bodyPr/>
        <a:lstStyle/>
        <a:p>
          <a:r>
            <a:rPr lang="ru-RU" sz="2800" dirty="0"/>
            <a:t>Сосредоточить внимание на достижении первых двух целей «95»</a:t>
          </a:r>
          <a:endParaRPr lang="en-US" sz="2800" dirty="0"/>
        </a:p>
      </dgm:t>
    </dgm:pt>
    <dgm:pt modelId="{FCDB6FD2-BE14-455B-8C63-B2831F8DFEB1}" type="parTrans" cxnId="{544D6594-367F-465F-8002-ACBB1F8C4BF8}">
      <dgm:prSet/>
      <dgm:spPr/>
      <dgm:t>
        <a:bodyPr/>
        <a:lstStyle/>
        <a:p>
          <a:endParaRPr lang="en-US"/>
        </a:p>
      </dgm:t>
    </dgm:pt>
    <dgm:pt modelId="{D8CE304E-03B1-4C6B-9447-1CECE6562FD4}" type="sibTrans" cxnId="{544D6594-367F-465F-8002-ACBB1F8C4BF8}">
      <dgm:prSet/>
      <dgm:spPr/>
      <dgm:t>
        <a:bodyPr/>
        <a:lstStyle/>
        <a:p>
          <a:endParaRPr lang="en-US"/>
        </a:p>
      </dgm:t>
    </dgm:pt>
    <dgm:pt modelId="{103D1C3A-C8D1-4926-AF05-0C027DCFBB6D}">
      <dgm:prSet custT="1"/>
      <dgm:spPr/>
      <dgm:t>
        <a:bodyPr/>
        <a:lstStyle/>
        <a:p>
          <a:r>
            <a:rPr lang="ru-RU" sz="2800" dirty="0"/>
            <a:t>Усилить стратегический подход к профилактике и тестированию ВИЧ </a:t>
          </a:r>
          <a:endParaRPr lang="en-US" sz="2800" dirty="0"/>
        </a:p>
      </dgm:t>
    </dgm:pt>
    <dgm:pt modelId="{8D0C98DA-BFE5-4E93-91A2-0B9FDD6B20F4}" type="parTrans" cxnId="{4D2A830A-CD68-48E0-BDC6-257F6397E38B}">
      <dgm:prSet/>
      <dgm:spPr/>
      <dgm:t>
        <a:bodyPr/>
        <a:lstStyle/>
        <a:p>
          <a:endParaRPr lang="en-US"/>
        </a:p>
      </dgm:t>
    </dgm:pt>
    <dgm:pt modelId="{B71282B1-101C-4B62-B5C6-607637A92C9A}" type="sibTrans" cxnId="{4D2A830A-CD68-48E0-BDC6-257F6397E38B}">
      <dgm:prSet/>
      <dgm:spPr/>
      <dgm:t>
        <a:bodyPr/>
        <a:lstStyle/>
        <a:p>
          <a:endParaRPr lang="en-US"/>
        </a:p>
      </dgm:t>
    </dgm:pt>
    <dgm:pt modelId="{844FA199-D6A4-415E-9ECB-11A78A9CC376}" type="pres">
      <dgm:prSet presAssocID="{7BB93EF7-6672-41D7-8763-B651601FDD74}" presName="root" presStyleCnt="0">
        <dgm:presLayoutVars>
          <dgm:dir/>
          <dgm:resizeHandles val="exact"/>
        </dgm:presLayoutVars>
      </dgm:prSet>
      <dgm:spPr/>
    </dgm:pt>
    <dgm:pt modelId="{0A803149-7DD0-4546-B615-4F4C6592E241}" type="pres">
      <dgm:prSet presAssocID="{9C3D4834-DE7F-4A0B-9687-7D09605DA9AD}" presName="compNode" presStyleCnt="0"/>
      <dgm:spPr/>
    </dgm:pt>
    <dgm:pt modelId="{4DCCB21F-EAB8-46B0-913B-A3E9D876C843}" type="pres">
      <dgm:prSet presAssocID="{9C3D4834-DE7F-4A0B-9687-7D09605DA9AD}" presName="bgRect" presStyleLbl="bgShp" presStyleIdx="0" presStyleCnt="2" custLinFactNeighborX="243" custLinFactNeighborY="6173"/>
      <dgm:spPr/>
    </dgm:pt>
    <dgm:pt modelId="{F3ED1A83-EF60-45F9-B4D9-81E20788EC90}" type="pres">
      <dgm:prSet presAssocID="{9C3D4834-DE7F-4A0B-9687-7D09605DA9AD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В яблочко"/>
        </a:ext>
      </dgm:extLst>
    </dgm:pt>
    <dgm:pt modelId="{00D2E4AE-7611-4F16-BB6F-B84DA406ACA9}" type="pres">
      <dgm:prSet presAssocID="{9C3D4834-DE7F-4A0B-9687-7D09605DA9AD}" presName="spaceRect" presStyleCnt="0"/>
      <dgm:spPr/>
    </dgm:pt>
    <dgm:pt modelId="{AA3A6CE4-39E5-4D1C-9D36-A06ED372683A}" type="pres">
      <dgm:prSet presAssocID="{9C3D4834-DE7F-4A0B-9687-7D09605DA9AD}" presName="parTx" presStyleLbl="revTx" presStyleIdx="0" presStyleCnt="2">
        <dgm:presLayoutVars>
          <dgm:chMax val="0"/>
          <dgm:chPref val="0"/>
        </dgm:presLayoutVars>
      </dgm:prSet>
      <dgm:spPr/>
    </dgm:pt>
    <dgm:pt modelId="{7A20324D-42E6-4325-B83B-2C88DA3A1821}" type="pres">
      <dgm:prSet presAssocID="{D8CE304E-03B1-4C6B-9447-1CECE6562FD4}" presName="sibTrans" presStyleCnt="0"/>
      <dgm:spPr/>
    </dgm:pt>
    <dgm:pt modelId="{127DA803-37A1-41B7-B429-4707224CA3C4}" type="pres">
      <dgm:prSet presAssocID="{103D1C3A-C8D1-4926-AF05-0C027DCFBB6D}" presName="compNode" presStyleCnt="0"/>
      <dgm:spPr/>
    </dgm:pt>
    <dgm:pt modelId="{D2E46E3A-0D01-4552-83C8-96A0E0F40AD3}" type="pres">
      <dgm:prSet presAssocID="{103D1C3A-C8D1-4926-AF05-0C027DCFBB6D}" presName="bgRect" presStyleLbl="bgShp" presStyleIdx="1" presStyleCnt="2"/>
      <dgm:spPr/>
    </dgm:pt>
    <dgm:pt modelId="{737A4473-1716-40D1-BF83-DB721D13C893}" type="pres">
      <dgm:prSet presAssocID="{103D1C3A-C8D1-4926-AF05-0C027DCFBB6D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Флажок"/>
        </a:ext>
      </dgm:extLst>
    </dgm:pt>
    <dgm:pt modelId="{8391D490-3EFA-4459-BC95-E4E98279B6DF}" type="pres">
      <dgm:prSet presAssocID="{103D1C3A-C8D1-4926-AF05-0C027DCFBB6D}" presName="spaceRect" presStyleCnt="0"/>
      <dgm:spPr/>
    </dgm:pt>
    <dgm:pt modelId="{610D4435-18B4-4C00-924D-D6AC61B2A527}" type="pres">
      <dgm:prSet presAssocID="{103D1C3A-C8D1-4926-AF05-0C027DCFBB6D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4D2A830A-CD68-48E0-BDC6-257F6397E38B}" srcId="{7BB93EF7-6672-41D7-8763-B651601FDD74}" destId="{103D1C3A-C8D1-4926-AF05-0C027DCFBB6D}" srcOrd="1" destOrd="0" parTransId="{8D0C98DA-BFE5-4E93-91A2-0B9FDD6B20F4}" sibTransId="{B71282B1-101C-4B62-B5C6-607637A92C9A}"/>
    <dgm:cxn modelId="{55423F7E-9254-4656-A19D-0CF91F934C0A}" type="presOf" srcId="{103D1C3A-C8D1-4926-AF05-0C027DCFBB6D}" destId="{610D4435-18B4-4C00-924D-D6AC61B2A527}" srcOrd="0" destOrd="0" presId="urn:microsoft.com/office/officeart/2018/2/layout/IconVerticalSolidList"/>
    <dgm:cxn modelId="{544D6594-367F-465F-8002-ACBB1F8C4BF8}" srcId="{7BB93EF7-6672-41D7-8763-B651601FDD74}" destId="{9C3D4834-DE7F-4A0B-9687-7D09605DA9AD}" srcOrd="0" destOrd="0" parTransId="{FCDB6FD2-BE14-455B-8C63-B2831F8DFEB1}" sibTransId="{D8CE304E-03B1-4C6B-9447-1CECE6562FD4}"/>
    <dgm:cxn modelId="{F2F0E9C9-8E35-4FFC-9221-13E3781D9432}" type="presOf" srcId="{7BB93EF7-6672-41D7-8763-B651601FDD74}" destId="{844FA199-D6A4-415E-9ECB-11A78A9CC376}" srcOrd="0" destOrd="0" presId="urn:microsoft.com/office/officeart/2018/2/layout/IconVerticalSolidList"/>
    <dgm:cxn modelId="{6BB193F9-98C2-4841-91BC-42F12536DB94}" type="presOf" srcId="{9C3D4834-DE7F-4A0B-9687-7D09605DA9AD}" destId="{AA3A6CE4-39E5-4D1C-9D36-A06ED372683A}" srcOrd="0" destOrd="0" presId="urn:microsoft.com/office/officeart/2018/2/layout/IconVerticalSolidList"/>
    <dgm:cxn modelId="{AE570D89-0CB9-475B-A181-AB10FBC4491D}" type="presParOf" srcId="{844FA199-D6A4-415E-9ECB-11A78A9CC376}" destId="{0A803149-7DD0-4546-B615-4F4C6592E241}" srcOrd="0" destOrd="0" presId="urn:microsoft.com/office/officeart/2018/2/layout/IconVerticalSolidList"/>
    <dgm:cxn modelId="{8C26D1BA-6BCE-4576-B7EF-D45BCB4439B7}" type="presParOf" srcId="{0A803149-7DD0-4546-B615-4F4C6592E241}" destId="{4DCCB21F-EAB8-46B0-913B-A3E9D876C843}" srcOrd="0" destOrd="0" presId="urn:microsoft.com/office/officeart/2018/2/layout/IconVerticalSolidList"/>
    <dgm:cxn modelId="{B1579ECD-37DD-49BA-86DC-23AC43B696E0}" type="presParOf" srcId="{0A803149-7DD0-4546-B615-4F4C6592E241}" destId="{F3ED1A83-EF60-45F9-B4D9-81E20788EC90}" srcOrd="1" destOrd="0" presId="urn:microsoft.com/office/officeart/2018/2/layout/IconVerticalSolidList"/>
    <dgm:cxn modelId="{571DC787-B0FB-47D4-94E5-69A3F5B4252A}" type="presParOf" srcId="{0A803149-7DD0-4546-B615-4F4C6592E241}" destId="{00D2E4AE-7611-4F16-BB6F-B84DA406ACA9}" srcOrd="2" destOrd="0" presId="urn:microsoft.com/office/officeart/2018/2/layout/IconVerticalSolidList"/>
    <dgm:cxn modelId="{240B69AC-3212-46AF-B9E5-ACFFB88B0D6E}" type="presParOf" srcId="{0A803149-7DD0-4546-B615-4F4C6592E241}" destId="{AA3A6CE4-39E5-4D1C-9D36-A06ED372683A}" srcOrd="3" destOrd="0" presId="urn:microsoft.com/office/officeart/2018/2/layout/IconVerticalSolidList"/>
    <dgm:cxn modelId="{A4153C59-9F20-416C-B034-B56E9235BAB2}" type="presParOf" srcId="{844FA199-D6A4-415E-9ECB-11A78A9CC376}" destId="{7A20324D-42E6-4325-B83B-2C88DA3A1821}" srcOrd="1" destOrd="0" presId="urn:microsoft.com/office/officeart/2018/2/layout/IconVerticalSolidList"/>
    <dgm:cxn modelId="{9CDA01E0-1595-4150-A747-F7C1E5413398}" type="presParOf" srcId="{844FA199-D6A4-415E-9ECB-11A78A9CC376}" destId="{127DA803-37A1-41B7-B429-4707224CA3C4}" srcOrd="2" destOrd="0" presId="urn:microsoft.com/office/officeart/2018/2/layout/IconVerticalSolidList"/>
    <dgm:cxn modelId="{CB0ACB9B-83F5-48AA-B96E-D2689306C9E6}" type="presParOf" srcId="{127DA803-37A1-41B7-B429-4707224CA3C4}" destId="{D2E46E3A-0D01-4552-83C8-96A0E0F40AD3}" srcOrd="0" destOrd="0" presId="urn:microsoft.com/office/officeart/2018/2/layout/IconVerticalSolidList"/>
    <dgm:cxn modelId="{3BAC4422-FFA7-4C50-BF78-6A640A03679A}" type="presParOf" srcId="{127DA803-37A1-41B7-B429-4707224CA3C4}" destId="{737A4473-1716-40D1-BF83-DB721D13C893}" srcOrd="1" destOrd="0" presId="urn:microsoft.com/office/officeart/2018/2/layout/IconVerticalSolidList"/>
    <dgm:cxn modelId="{C1D92151-E45A-484A-BAC5-C438DE449B86}" type="presParOf" srcId="{127DA803-37A1-41B7-B429-4707224CA3C4}" destId="{8391D490-3EFA-4459-BC95-E4E98279B6DF}" srcOrd="2" destOrd="0" presId="urn:microsoft.com/office/officeart/2018/2/layout/IconVerticalSolidList"/>
    <dgm:cxn modelId="{C7461E29-C8EA-4BB4-9183-63E2685A49D4}" type="presParOf" srcId="{127DA803-37A1-41B7-B429-4707224CA3C4}" destId="{610D4435-18B4-4C00-924D-D6AC61B2A52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67D56F0-9414-4CAF-AA65-25E7D7C6868A}" type="doc">
      <dgm:prSet loTypeId="urn:microsoft.com/office/officeart/2005/8/layout/vList5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E885070-A356-433E-A410-8AD37FBF58DC}">
      <dgm:prSet/>
      <dgm:spPr/>
      <dgm:t>
        <a:bodyPr/>
        <a:lstStyle/>
        <a:p>
          <a:r>
            <a:rPr lang="ru-RU" b="1" dirty="0"/>
            <a:t>Укрепить и расширить стратегии по тестированию на ВИЧ </a:t>
          </a:r>
          <a:r>
            <a:rPr lang="ru-RU" dirty="0"/>
            <a:t>:</a:t>
          </a:r>
          <a:endParaRPr lang="en-US" dirty="0"/>
        </a:p>
      </dgm:t>
    </dgm:pt>
    <dgm:pt modelId="{9D8EF55D-49E6-4D36-A0BC-7782D54CE902}" type="parTrans" cxnId="{0C8C5505-BF36-4F02-B495-A0E87D928824}">
      <dgm:prSet/>
      <dgm:spPr/>
      <dgm:t>
        <a:bodyPr/>
        <a:lstStyle/>
        <a:p>
          <a:endParaRPr lang="en-US"/>
        </a:p>
      </dgm:t>
    </dgm:pt>
    <dgm:pt modelId="{812B9EA0-CE0D-450C-9868-8B5F79FEC394}" type="sibTrans" cxnId="{0C8C5505-BF36-4F02-B495-A0E87D928824}">
      <dgm:prSet/>
      <dgm:spPr/>
      <dgm:t>
        <a:bodyPr/>
        <a:lstStyle/>
        <a:p>
          <a:endParaRPr lang="en-US"/>
        </a:p>
      </dgm:t>
    </dgm:pt>
    <dgm:pt modelId="{40592F03-978F-4466-A3B3-771B91050DAB}">
      <dgm:prSet/>
      <dgm:spPr/>
      <dgm:t>
        <a:bodyPr/>
        <a:lstStyle/>
        <a:p>
          <a:r>
            <a:rPr lang="ru-RU" dirty="0"/>
            <a:t>в медицинских учреждениях</a:t>
          </a:r>
          <a:endParaRPr lang="en-US" dirty="0"/>
        </a:p>
      </dgm:t>
    </dgm:pt>
    <dgm:pt modelId="{A51E5B14-5EAC-4356-9C51-A3532A6647D7}" type="parTrans" cxnId="{A4199D52-A284-4EC0-8478-2BF1B9A70961}">
      <dgm:prSet/>
      <dgm:spPr/>
      <dgm:t>
        <a:bodyPr/>
        <a:lstStyle/>
        <a:p>
          <a:endParaRPr lang="en-US"/>
        </a:p>
      </dgm:t>
    </dgm:pt>
    <dgm:pt modelId="{FE2F73BA-31C5-4832-B77D-796096606F2D}" type="sibTrans" cxnId="{A4199D52-A284-4EC0-8478-2BF1B9A70961}">
      <dgm:prSet/>
      <dgm:spPr/>
      <dgm:t>
        <a:bodyPr/>
        <a:lstStyle/>
        <a:p>
          <a:endParaRPr lang="en-US"/>
        </a:p>
      </dgm:t>
    </dgm:pt>
    <dgm:pt modelId="{8D9AB4BF-70AB-4F83-93F8-B0510F468A69}">
      <dgm:prSet/>
      <dgm:spPr/>
      <dgm:t>
        <a:bodyPr/>
        <a:lstStyle/>
        <a:p>
          <a:r>
            <a:rPr lang="ru-RU" dirty="0"/>
            <a:t>самотестирование</a:t>
          </a:r>
          <a:endParaRPr lang="en-US" dirty="0"/>
        </a:p>
      </dgm:t>
    </dgm:pt>
    <dgm:pt modelId="{38838EDE-4D77-4014-9989-C6B95C2D70BD}" type="parTrans" cxnId="{0BFEF64B-123E-46B6-AE47-B2358F04B21F}">
      <dgm:prSet/>
      <dgm:spPr/>
      <dgm:t>
        <a:bodyPr/>
        <a:lstStyle/>
        <a:p>
          <a:endParaRPr lang="en-US"/>
        </a:p>
      </dgm:t>
    </dgm:pt>
    <dgm:pt modelId="{3C57EC21-414A-4086-82FF-5DF1A4499B31}" type="sibTrans" cxnId="{0BFEF64B-123E-46B6-AE47-B2358F04B21F}">
      <dgm:prSet/>
      <dgm:spPr/>
      <dgm:t>
        <a:bodyPr/>
        <a:lstStyle/>
        <a:p>
          <a:endParaRPr lang="en-US"/>
        </a:p>
      </dgm:t>
    </dgm:pt>
    <dgm:pt modelId="{D585503C-CEC3-4AA9-817A-9ED29D785067}">
      <dgm:prSet/>
      <dgm:spPr/>
      <dgm:t>
        <a:bodyPr/>
        <a:lstStyle/>
        <a:p>
          <a:r>
            <a:rPr lang="ru-RU"/>
            <a:t>тестирование с использованием социальных сетей</a:t>
          </a:r>
          <a:endParaRPr lang="en-US"/>
        </a:p>
      </dgm:t>
    </dgm:pt>
    <dgm:pt modelId="{78AE8025-E492-480B-9014-4E998DB46FC3}" type="parTrans" cxnId="{640124DD-25C6-48B6-84B7-197ECFFEBB45}">
      <dgm:prSet/>
      <dgm:spPr/>
      <dgm:t>
        <a:bodyPr/>
        <a:lstStyle/>
        <a:p>
          <a:endParaRPr lang="en-US"/>
        </a:p>
      </dgm:t>
    </dgm:pt>
    <dgm:pt modelId="{0EAEDA06-1100-40B3-B80D-8C12451498B5}" type="sibTrans" cxnId="{640124DD-25C6-48B6-84B7-197ECFFEBB45}">
      <dgm:prSet/>
      <dgm:spPr/>
      <dgm:t>
        <a:bodyPr/>
        <a:lstStyle/>
        <a:p>
          <a:endParaRPr lang="en-US"/>
        </a:p>
      </dgm:t>
    </dgm:pt>
    <dgm:pt modelId="{93BDDEF2-98A3-45B6-964E-B510DC6F0842}">
      <dgm:prSet/>
      <dgm:spPr/>
      <dgm:t>
        <a:bodyPr/>
        <a:lstStyle/>
        <a:p>
          <a:r>
            <a:rPr lang="ru-RU"/>
            <a:t>индексное тестирование</a:t>
          </a:r>
          <a:endParaRPr lang="en-US"/>
        </a:p>
      </dgm:t>
    </dgm:pt>
    <dgm:pt modelId="{44C3ECEF-AAFE-4DE1-9FAA-D205A1C1630C}" type="parTrans" cxnId="{72168A05-D1A4-4BC3-AD2F-89A403B2A6A2}">
      <dgm:prSet/>
      <dgm:spPr/>
      <dgm:t>
        <a:bodyPr/>
        <a:lstStyle/>
        <a:p>
          <a:endParaRPr lang="en-US"/>
        </a:p>
      </dgm:t>
    </dgm:pt>
    <dgm:pt modelId="{8D664ED1-15E4-4151-9058-C04572C20F34}" type="sibTrans" cxnId="{72168A05-D1A4-4BC3-AD2F-89A403B2A6A2}">
      <dgm:prSet/>
      <dgm:spPr/>
      <dgm:t>
        <a:bodyPr/>
        <a:lstStyle/>
        <a:p>
          <a:endParaRPr lang="en-US"/>
        </a:p>
      </dgm:t>
    </dgm:pt>
    <dgm:pt modelId="{D003687E-9EBD-4137-9844-2C372C64ACF8}" type="pres">
      <dgm:prSet presAssocID="{267D56F0-9414-4CAF-AA65-25E7D7C6868A}" presName="Name0" presStyleCnt="0">
        <dgm:presLayoutVars>
          <dgm:dir/>
          <dgm:animLvl val="lvl"/>
          <dgm:resizeHandles val="exact"/>
        </dgm:presLayoutVars>
      </dgm:prSet>
      <dgm:spPr/>
    </dgm:pt>
    <dgm:pt modelId="{7D576F2D-F64F-433F-80DC-BD5C998B6993}" type="pres">
      <dgm:prSet presAssocID="{BE885070-A356-433E-A410-8AD37FBF58DC}" presName="linNode" presStyleCnt="0"/>
      <dgm:spPr/>
    </dgm:pt>
    <dgm:pt modelId="{38628CF3-DB55-46CC-A833-BE4CCD7283F8}" type="pres">
      <dgm:prSet presAssocID="{BE885070-A356-433E-A410-8AD37FBF58DC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DC9E8AB9-1E49-42AB-9E52-83E055B7ADCF}" type="pres">
      <dgm:prSet presAssocID="{BE885070-A356-433E-A410-8AD37FBF58DC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0C8C5505-BF36-4F02-B495-A0E87D928824}" srcId="{267D56F0-9414-4CAF-AA65-25E7D7C6868A}" destId="{BE885070-A356-433E-A410-8AD37FBF58DC}" srcOrd="0" destOrd="0" parTransId="{9D8EF55D-49E6-4D36-A0BC-7782D54CE902}" sibTransId="{812B9EA0-CE0D-450C-9868-8B5F79FEC394}"/>
    <dgm:cxn modelId="{72168A05-D1A4-4BC3-AD2F-89A403B2A6A2}" srcId="{BE885070-A356-433E-A410-8AD37FBF58DC}" destId="{93BDDEF2-98A3-45B6-964E-B510DC6F0842}" srcOrd="3" destOrd="0" parTransId="{44C3ECEF-AAFE-4DE1-9FAA-D205A1C1630C}" sibTransId="{8D664ED1-15E4-4151-9058-C04572C20F34}"/>
    <dgm:cxn modelId="{3E63AC2D-83F6-46D6-9BD6-E598938D87E9}" type="presOf" srcId="{D585503C-CEC3-4AA9-817A-9ED29D785067}" destId="{DC9E8AB9-1E49-42AB-9E52-83E055B7ADCF}" srcOrd="0" destOrd="2" presId="urn:microsoft.com/office/officeart/2005/8/layout/vList5"/>
    <dgm:cxn modelId="{35F19166-86EC-46E7-9F01-C03D4F46F0C8}" type="presOf" srcId="{8D9AB4BF-70AB-4F83-93F8-B0510F468A69}" destId="{DC9E8AB9-1E49-42AB-9E52-83E055B7ADCF}" srcOrd="0" destOrd="1" presId="urn:microsoft.com/office/officeart/2005/8/layout/vList5"/>
    <dgm:cxn modelId="{6AB5A249-CEC0-45A7-B11C-611EC01E42F0}" type="presOf" srcId="{BE885070-A356-433E-A410-8AD37FBF58DC}" destId="{38628CF3-DB55-46CC-A833-BE4CCD7283F8}" srcOrd="0" destOrd="0" presId="urn:microsoft.com/office/officeart/2005/8/layout/vList5"/>
    <dgm:cxn modelId="{0BFEF64B-123E-46B6-AE47-B2358F04B21F}" srcId="{BE885070-A356-433E-A410-8AD37FBF58DC}" destId="{8D9AB4BF-70AB-4F83-93F8-B0510F468A69}" srcOrd="1" destOrd="0" parTransId="{38838EDE-4D77-4014-9989-C6B95C2D70BD}" sibTransId="{3C57EC21-414A-4086-82FF-5DF1A4499B31}"/>
    <dgm:cxn modelId="{A4199D52-A284-4EC0-8478-2BF1B9A70961}" srcId="{BE885070-A356-433E-A410-8AD37FBF58DC}" destId="{40592F03-978F-4466-A3B3-771B91050DAB}" srcOrd="0" destOrd="0" parTransId="{A51E5B14-5EAC-4356-9C51-A3532A6647D7}" sibTransId="{FE2F73BA-31C5-4832-B77D-796096606F2D}"/>
    <dgm:cxn modelId="{997FA154-8A9C-424B-A621-BC941B89AC9A}" type="presOf" srcId="{267D56F0-9414-4CAF-AA65-25E7D7C6868A}" destId="{D003687E-9EBD-4137-9844-2C372C64ACF8}" srcOrd="0" destOrd="0" presId="urn:microsoft.com/office/officeart/2005/8/layout/vList5"/>
    <dgm:cxn modelId="{1D7E98AC-6A6E-4EFA-A282-8F5CE95B4C4D}" type="presOf" srcId="{93BDDEF2-98A3-45B6-964E-B510DC6F0842}" destId="{DC9E8AB9-1E49-42AB-9E52-83E055B7ADCF}" srcOrd="0" destOrd="3" presId="urn:microsoft.com/office/officeart/2005/8/layout/vList5"/>
    <dgm:cxn modelId="{640124DD-25C6-48B6-84B7-197ECFFEBB45}" srcId="{BE885070-A356-433E-A410-8AD37FBF58DC}" destId="{D585503C-CEC3-4AA9-817A-9ED29D785067}" srcOrd="2" destOrd="0" parTransId="{78AE8025-E492-480B-9014-4E998DB46FC3}" sibTransId="{0EAEDA06-1100-40B3-B80D-8C12451498B5}"/>
    <dgm:cxn modelId="{D3A55EDE-7FF8-4D63-A78C-835334CD6AEA}" type="presOf" srcId="{40592F03-978F-4466-A3B3-771B91050DAB}" destId="{DC9E8AB9-1E49-42AB-9E52-83E055B7ADCF}" srcOrd="0" destOrd="0" presId="urn:microsoft.com/office/officeart/2005/8/layout/vList5"/>
    <dgm:cxn modelId="{2F861643-E894-49BF-9583-AB44503AC1F2}" type="presParOf" srcId="{D003687E-9EBD-4137-9844-2C372C64ACF8}" destId="{7D576F2D-F64F-433F-80DC-BD5C998B6993}" srcOrd="0" destOrd="0" presId="urn:microsoft.com/office/officeart/2005/8/layout/vList5"/>
    <dgm:cxn modelId="{05442BD3-0EDA-4D19-B0AC-9EC68C9E1DAE}" type="presParOf" srcId="{7D576F2D-F64F-433F-80DC-BD5C998B6993}" destId="{38628CF3-DB55-46CC-A833-BE4CCD7283F8}" srcOrd="0" destOrd="0" presId="urn:microsoft.com/office/officeart/2005/8/layout/vList5"/>
    <dgm:cxn modelId="{349F5EF0-6506-42B1-9C98-1AF02FA8D4A7}" type="presParOf" srcId="{7D576F2D-F64F-433F-80DC-BD5C998B6993}" destId="{DC9E8AB9-1E49-42AB-9E52-83E055B7ADC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092D547-AD0C-476B-8DB0-4EB6DD7FE418}" type="doc">
      <dgm:prSet loTypeId="urn:microsoft.com/office/officeart/2005/8/layout/hierarchy1" loCatId="hierarchy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2C33E83C-B3C6-4B8F-B3E9-C5AB80676983}">
      <dgm:prSet custT="1"/>
      <dgm:spPr/>
      <dgm:t>
        <a:bodyPr/>
        <a:lstStyle/>
        <a:p>
          <a:r>
            <a:rPr lang="ru-RU" sz="2500" b="1" dirty="0"/>
            <a:t>Укрепить связь со службами ухода, поддержки и лечения ВИЧ для усиления приверженности к АРТ лечению</a:t>
          </a:r>
          <a:endParaRPr lang="en-US" sz="2500" b="1" dirty="0"/>
        </a:p>
      </dgm:t>
    </dgm:pt>
    <dgm:pt modelId="{E062F375-6E77-4A82-A347-097F5245A94C}" type="parTrans" cxnId="{B116B72B-A9BC-49A8-BCF5-1D21AC33B2D9}">
      <dgm:prSet/>
      <dgm:spPr/>
      <dgm:t>
        <a:bodyPr/>
        <a:lstStyle/>
        <a:p>
          <a:endParaRPr lang="en-US"/>
        </a:p>
      </dgm:t>
    </dgm:pt>
    <dgm:pt modelId="{40F47386-931A-4424-8837-94A5B80DA2E8}" type="sibTrans" cxnId="{B116B72B-A9BC-49A8-BCF5-1D21AC33B2D9}">
      <dgm:prSet/>
      <dgm:spPr/>
      <dgm:t>
        <a:bodyPr/>
        <a:lstStyle/>
        <a:p>
          <a:endParaRPr lang="en-US"/>
        </a:p>
      </dgm:t>
    </dgm:pt>
    <dgm:pt modelId="{F63B4B89-50F8-4DBA-AF93-0A2C34E4BB15}">
      <dgm:prSet custT="1"/>
      <dgm:spPr/>
      <dgm:t>
        <a:bodyPr/>
        <a:lstStyle/>
        <a:p>
          <a:r>
            <a:rPr lang="ru-RU" sz="2500" b="1" dirty="0"/>
            <a:t>Привести национальные протоколы лечения по ВИЧ в соответствие с последними рекомендациями ВОЗ</a:t>
          </a:r>
          <a:endParaRPr lang="en-US" sz="2500" b="1" dirty="0"/>
        </a:p>
      </dgm:t>
    </dgm:pt>
    <dgm:pt modelId="{9223C0FD-F018-4237-BF8C-D5ADD78F1878}" type="parTrans" cxnId="{7137F913-43A6-4F25-B2A7-7F019A48653D}">
      <dgm:prSet/>
      <dgm:spPr/>
      <dgm:t>
        <a:bodyPr/>
        <a:lstStyle/>
        <a:p>
          <a:endParaRPr lang="en-US"/>
        </a:p>
      </dgm:t>
    </dgm:pt>
    <dgm:pt modelId="{ED6A9E02-245A-4B9D-9659-C745DFEA1DF4}" type="sibTrans" cxnId="{7137F913-43A6-4F25-B2A7-7F019A48653D}">
      <dgm:prSet/>
      <dgm:spPr/>
      <dgm:t>
        <a:bodyPr/>
        <a:lstStyle/>
        <a:p>
          <a:endParaRPr lang="en-US"/>
        </a:p>
      </dgm:t>
    </dgm:pt>
    <dgm:pt modelId="{84660B3F-2559-4D9B-99AF-C0BD27AD25D8}" type="pres">
      <dgm:prSet presAssocID="{B092D547-AD0C-476B-8DB0-4EB6DD7FE41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73ED9FC-6C37-46EA-B9D7-675AF11E4A11}" type="pres">
      <dgm:prSet presAssocID="{2C33E83C-B3C6-4B8F-B3E9-C5AB80676983}" presName="hierRoot1" presStyleCnt="0"/>
      <dgm:spPr/>
    </dgm:pt>
    <dgm:pt modelId="{5DF8ECA1-86B0-493C-A98A-ECE005310A61}" type="pres">
      <dgm:prSet presAssocID="{2C33E83C-B3C6-4B8F-B3E9-C5AB80676983}" presName="composite" presStyleCnt="0"/>
      <dgm:spPr/>
    </dgm:pt>
    <dgm:pt modelId="{D8AB29E1-024B-4BCC-94D7-2C31DA1E225E}" type="pres">
      <dgm:prSet presAssocID="{2C33E83C-B3C6-4B8F-B3E9-C5AB80676983}" presName="background" presStyleLbl="node0" presStyleIdx="0" presStyleCnt="2"/>
      <dgm:spPr/>
    </dgm:pt>
    <dgm:pt modelId="{603E8A40-1862-4C27-949D-DEC57CD947F3}" type="pres">
      <dgm:prSet presAssocID="{2C33E83C-B3C6-4B8F-B3E9-C5AB80676983}" presName="text" presStyleLbl="fgAcc0" presStyleIdx="0" presStyleCnt="2">
        <dgm:presLayoutVars>
          <dgm:chPref val="3"/>
        </dgm:presLayoutVars>
      </dgm:prSet>
      <dgm:spPr/>
    </dgm:pt>
    <dgm:pt modelId="{4D5E4A76-B419-4185-8FAF-CBF2B2A700E7}" type="pres">
      <dgm:prSet presAssocID="{2C33E83C-B3C6-4B8F-B3E9-C5AB80676983}" presName="hierChild2" presStyleCnt="0"/>
      <dgm:spPr/>
    </dgm:pt>
    <dgm:pt modelId="{314E5691-4C77-4483-8A88-16157061B2A1}" type="pres">
      <dgm:prSet presAssocID="{F63B4B89-50F8-4DBA-AF93-0A2C34E4BB15}" presName="hierRoot1" presStyleCnt="0"/>
      <dgm:spPr/>
    </dgm:pt>
    <dgm:pt modelId="{076EAFD3-B485-4151-9C25-64C62A4FF35F}" type="pres">
      <dgm:prSet presAssocID="{F63B4B89-50F8-4DBA-AF93-0A2C34E4BB15}" presName="composite" presStyleCnt="0"/>
      <dgm:spPr/>
    </dgm:pt>
    <dgm:pt modelId="{3B8E3505-3488-4B23-851F-266845135895}" type="pres">
      <dgm:prSet presAssocID="{F63B4B89-50F8-4DBA-AF93-0A2C34E4BB15}" presName="background" presStyleLbl="node0" presStyleIdx="1" presStyleCnt="2"/>
      <dgm:spPr/>
    </dgm:pt>
    <dgm:pt modelId="{7967718D-7458-4A4C-93C9-6FA201E0CF4D}" type="pres">
      <dgm:prSet presAssocID="{F63B4B89-50F8-4DBA-AF93-0A2C34E4BB15}" presName="text" presStyleLbl="fgAcc0" presStyleIdx="1" presStyleCnt="2">
        <dgm:presLayoutVars>
          <dgm:chPref val="3"/>
        </dgm:presLayoutVars>
      </dgm:prSet>
      <dgm:spPr/>
    </dgm:pt>
    <dgm:pt modelId="{9A3D61EC-88D3-4C0C-8830-172716EF6419}" type="pres">
      <dgm:prSet presAssocID="{F63B4B89-50F8-4DBA-AF93-0A2C34E4BB15}" presName="hierChild2" presStyleCnt="0"/>
      <dgm:spPr/>
    </dgm:pt>
  </dgm:ptLst>
  <dgm:cxnLst>
    <dgm:cxn modelId="{7137F913-43A6-4F25-B2A7-7F019A48653D}" srcId="{B092D547-AD0C-476B-8DB0-4EB6DD7FE418}" destId="{F63B4B89-50F8-4DBA-AF93-0A2C34E4BB15}" srcOrd="1" destOrd="0" parTransId="{9223C0FD-F018-4237-BF8C-D5ADD78F1878}" sibTransId="{ED6A9E02-245A-4B9D-9659-C745DFEA1DF4}"/>
    <dgm:cxn modelId="{EA04761C-CB6A-4387-8E03-A9EF95D1DD7A}" type="presOf" srcId="{F63B4B89-50F8-4DBA-AF93-0A2C34E4BB15}" destId="{7967718D-7458-4A4C-93C9-6FA201E0CF4D}" srcOrd="0" destOrd="0" presId="urn:microsoft.com/office/officeart/2005/8/layout/hierarchy1"/>
    <dgm:cxn modelId="{D48AF328-73D0-4B3B-A65B-E609365DEA5F}" type="presOf" srcId="{B092D547-AD0C-476B-8DB0-4EB6DD7FE418}" destId="{84660B3F-2559-4D9B-99AF-C0BD27AD25D8}" srcOrd="0" destOrd="0" presId="urn:microsoft.com/office/officeart/2005/8/layout/hierarchy1"/>
    <dgm:cxn modelId="{B116B72B-A9BC-49A8-BCF5-1D21AC33B2D9}" srcId="{B092D547-AD0C-476B-8DB0-4EB6DD7FE418}" destId="{2C33E83C-B3C6-4B8F-B3E9-C5AB80676983}" srcOrd="0" destOrd="0" parTransId="{E062F375-6E77-4A82-A347-097F5245A94C}" sibTransId="{40F47386-931A-4424-8837-94A5B80DA2E8}"/>
    <dgm:cxn modelId="{D4D4BBE1-4CEA-44A1-9431-012133DF54D1}" type="presOf" srcId="{2C33E83C-B3C6-4B8F-B3E9-C5AB80676983}" destId="{603E8A40-1862-4C27-949D-DEC57CD947F3}" srcOrd="0" destOrd="0" presId="urn:microsoft.com/office/officeart/2005/8/layout/hierarchy1"/>
    <dgm:cxn modelId="{994DF27C-491F-4D55-97A3-A5ED6B6C191E}" type="presParOf" srcId="{84660B3F-2559-4D9B-99AF-C0BD27AD25D8}" destId="{673ED9FC-6C37-46EA-B9D7-675AF11E4A11}" srcOrd="0" destOrd="0" presId="urn:microsoft.com/office/officeart/2005/8/layout/hierarchy1"/>
    <dgm:cxn modelId="{C64A4F27-0441-47E5-926D-6CDA0A2489E1}" type="presParOf" srcId="{673ED9FC-6C37-46EA-B9D7-675AF11E4A11}" destId="{5DF8ECA1-86B0-493C-A98A-ECE005310A61}" srcOrd="0" destOrd="0" presId="urn:microsoft.com/office/officeart/2005/8/layout/hierarchy1"/>
    <dgm:cxn modelId="{66A77B14-6CD9-4EE1-911C-A216849C2FC5}" type="presParOf" srcId="{5DF8ECA1-86B0-493C-A98A-ECE005310A61}" destId="{D8AB29E1-024B-4BCC-94D7-2C31DA1E225E}" srcOrd="0" destOrd="0" presId="urn:microsoft.com/office/officeart/2005/8/layout/hierarchy1"/>
    <dgm:cxn modelId="{8BE4AE23-BC13-4E20-9525-8D6C13EEE4BA}" type="presParOf" srcId="{5DF8ECA1-86B0-493C-A98A-ECE005310A61}" destId="{603E8A40-1862-4C27-949D-DEC57CD947F3}" srcOrd="1" destOrd="0" presId="urn:microsoft.com/office/officeart/2005/8/layout/hierarchy1"/>
    <dgm:cxn modelId="{F12140D2-E896-4672-B0C3-251A5ABA1755}" type="presParOf" srcId="{673ED9FC-6C37-46EA-B9D7-675AF11E4A11}" destId="{4D5E4A76-B419-4185-8FAF-CBF2B2A700E7}" srcOrd="1" destOrd="0" presId="urn:microsoft.com/office/officeart/2005/8/layout/hierarchy1"/>
    <dgm:cxn modelId="{8B794394-A50B-43C4-A557-48CF7E40AA41}" type="presParOf" srcId="{84660B3F-2559-4D9B-99AF-C0BD27AD25D8}" destId="{314E5691-4C77-4483-8A88-16157061B2A1}" srcOrd="1" destOrd="0" presId="urn:microsoft.com/office/officeart/2005/8/layout/hierarchy1"/>
    <dgm:cxn modelId="{EC0C6969-8A71-4200-982D-089D2962AFF9}" type="presParOf" srcId="{314E5691-4C77-4483-8A88-16157061B2A1}" destId="{076EAFD3-B485-4151-9C25-64C62A4FF35F}" srcOrd="0" destOrd="0" presId="urn:microsoft.com/office/officeart/2005/8/layout/hierarchy1"/>
    <dgm:cxn modelId="{095DFA07-7590-439C-A918-D80FA6EFE394}" type="presParOf" srcId="{076EAFD3-B485-4151-9C25-64C62A4FF35F}" destId="{3B8E3505-3488-4B23-851F-266845135895}" srcOrd="0" destOrd="0" presId="urn:microsoft.com/office/officeart/2005/8/layout/hierarchy1"/>
    <dgm:cxn modelId="{A9FE8BD6-47F1-4604-9A01-BFD2651849F0}" type="presParOf" srcId="{076EAFD3-B485-4151-9C25-64C62A4FF35F}" destId="{7967718D-7458-4A4C-93C9-6FA201E0CF4D}" srcOrd="1" destOrd="0" presId="urn:microsoft.com/office/officeart/2005/8/layout/hierarchy1"/>
    <dgm:cxn modelId="{34E939CA-DD51-48F9-82CB-6630231D7702}" type="presParOf" srcId="{314E5691-4C77-4483-8A88-16157061B2A1}" destId="{9A3D61EC-88D3-4C0C-8830-172716EF641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7771E73-B4BF-489B-88BE-A738D14B20D5}" type="doc">
      <dgm:prSet loTypeId="urn:microsoft.com/office/officeart/2005/8/layout/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0FC4576-4370-44C9-878A-DE597124A46C}">
      <dgm:prSet custT="1"/>
      <dgm:spPr/>
      <dgm:t>
        <a:bodyPr/>
        <a:lstStyle/>
        <a:p>
          <a:r>
            <a:rPr lang="ru-RU" sz="2800" b="1" dirty="0"/>
            <a:t>Группы:</a:t>
          </a:r>
          <a:r>
            <a:rPr lang="ru-RU" sz="2800" dirty="0"/>
            <a:t> </a:t>
          </a:r>
        </a:p>
        <a:p>
          <a:r>
            <a:rPr lang="ru-RU" sz="2800" dirty="0"/>
            <a:t>МСМ, РС, </a:t>
          </a:r>
          <a:r>
            <a:rPr lang="ru-RU" sz="2800" dirty="0" err="1"/>
            <a:t>трангендерные</a:t>
          </a:r>
          <a:r>
            <a:rPr lang="ru-RU" sz="2800" dirty="0"/>
            <a:t> люди, ЛУИН/ ЛУН, Заключенные, другие уязвимые группы</a:t>
          </a:r>
          <a:endParaRPr lang="en-US" sz="2800" dirty="0"/>
        </a:p>
      </dgm:t>
    </dgm:pt>
    <dgm:pt modelId="{43D66F90-8CE1-4CD4-952B-CC278E1A2451}" type="parTrans" cxnId="{38B70A83-879C-4B92-931D-2612615AAF9A}">
      <dgm:prSet/>
      <dgm:spPr/>
      <dgm:t>
        <a:bodyPr/>
        <a:lstStyle/>
        <a:p>
          <a:endParaRPr lang="en-US"/>
        </a:p>
      </dgm:t>
    </dgm:pt>
    <dgm:pt modelId="{5AD33605-5056-46C1-86B8-69F4A9519117}" type="sibTrans" cxnId="{38B70A83-879C-4B92-931D-2612615AAF9A}">
      <dgm:prSet/>
      <dgm:spPr/>
      <dgm:t>
        <a:bodyPr/>
        <a:lstStyle/>
        <a:p>
          <a:endParaRPr lang="en-US"/>
        </a:p>
      </dgm:t>
    </dgm:pt>
    <dgm:pt modelId="{0272DC08-B618-426F-9D2B-2D49E0E101B9}">
      <dgm:prSet custT="1"/>
      <dgm:spPr/>
      <dgm:t>
        <a:bodyPr/>
        <a:lstStyle/>
        <a:p>
          <a:pPr algn="l"/>
          <a:r>
            <a:rPr lang="ru-RU" sz="2400" b="1" dirty="0"/>
            <a:t>Перечень профилактических программ             мероприятий </a:t>
          </a:r>
          <a:endParaRPr lang="en-US" sz="2400" dirty="0"/>
        </a:p>
      </dgm:t>
    </dgm:pt>
    <dgm:pt modelId="{C816458B-0A2E-49DF-8D9D-E023127A484B}" type="parTrans" cxnId="{4B4A88A2-17C5-4DBF-9C8C-0E2A9297AD5D}">
      <dgm:prSet/>
      <dgm:spPr/>
      <dgm:t>
        <a:bodyPr/>
        <a:lstStyle/>
        <a:p>
          <a:endParaRPr lang="en-US"/>
        </a:p>
      </dgm:t>
    </dgm:pt>
    <dgm:pt modelId="{72EE1DB6-1B0C-49DD-9EAB-D436AC8199F9}" type="sibTrans" cxnId="{4B4A88A2-17C5-4DBF-9C8C-0E2A9297AD5D}">
      <dgm:prSet/>
      <dgm:spPr/>
      <dgm:t>
        <a:bodyPr/>
        <a:lstStyle/>
        <a:p>
          <a:endParaRPr lang="en-US"/>
        </a:p>
      </dgm:t>
    </dgm:pt>
    <dgm:pt modelId="{1C205CA8-E17F-4D56-B848-64EA763A64F7}" type="pres">
      <dgm:prSet presAssocID="{B7771E73-B4BF-489B-88BE-A738D14B20D5}" presName="Name0" presStyleCnt="0">
        <dgm:presLayoutVars>
          <dgm:dir/>
          <dgm:animLvl val="lvl"/>
          <dgm:resizeHandles val="exact"/>
        </dgm:presLayoutVars>
      </dgm:prSet>
      <dgm:spPr/>
    </dgm:pt>
    <dgm:pt modelId="{F195AB68-6A0D-4E9B-AC60-F8C2AD716047}" type="pres">
      <dgm:prSet presAssocID="{0272DC08-B618-426F-9D2B-2D49E0E101B9}" presName="boxAndChildren" presStyleCnt="0"/>
      <dgm:spPr/>
    </dgm:pt>
    <dgm:pt modelId="{C321232F-53F9-4DE2-8973-0A3826459F75}" type="pres">
      <dgm:prSet presAssocID="{0272DC08-B618-426F-9D2B-2D49E0E101B9}" presName="parentTextBox" presStyleLbl="node1" presStyleIdx="0" presStyleCnt="2"/>
      <dgm:spPr/>
    </dgm:pt>
    <dgm:pt modelId="{A7523C34-69ED-485F-98C8-5983347A789A}" type="pres">
      <dgm:prSet presAssocID="{5AD33605-5056-46C1-86B8-69F4A9519117}" presName="sp" presStyleCnt="0"/>
      <dgm:spPr/>
    </dgm:pt>
    <dgm:pt modelId="{5F50B67F-F8F2-4D10-B2F4-58E7017433F5}" type="pres">
      <dgm:prSet presAssocID="{80FC4576-4370-44C9-878A-DE597124A46C}" presName="arrowAndChildren" presStyleCnt="0"/>
      <dgm:spPr/>
    </dgm:pt>
    <dgm:pt modelId="{2AAB3D4C-8798-491E-8920-3212C001DA67}" type="pres">
      <dgm:prSet presAssocID="{80FC4576-4370-44C9-878A-DE597124A46C}" presName="parentTextArrow" presStyleLbl="node1" presStyleIdx="1" presStyleCnt="2"/>
      <dgm:spPr/>
    </dgm:pt>
  </dgm:ptLst>
  <dgm:cxnLst>
    <dgm:cxn modelId="{92A06303-733B-487E-85E9-8426F49802E6}" type="presOf" srcId="{B7771E73-B4BF-489B-88BE-A738D14B20D5}" destId="{1C205CA8-E17F-4D56-B848-64EA763A64F7}" srcOrd="0" destOrd="0" presId="urn:microsoft.com/office/officeart/2005/8/layout/process4"/>
    <dgm:cxn modelId="{38B70A83-879C-4B92-931D-2612615AAF9A}" srcId="{B7771E73-B4BF-489B-88BE-A738D14B20D5}" destId="{80FC4576-4370-44C9-878A-DE597124A46C}" srcOrd="0" destOrd="0" parTransId="{43D66F90-8CE1-4CD4-952B-CC278E1A2451}" sibTransId="{5AD33605-5056-46C1-86B8-69F4A9519117}"/>
    <dgm:cxn modelId="{4B4A88A2-17C5-4DBF-9C8C-0E2A9297AD5D}" srcId="{B7771E73-B4BF-489B-88BE-A738D14B20D5}" destId="{0272DC08-B618-426F-9D2B-2D49E0E101B9}" srcOrd="1" destOrd="0" parTransId="{C816458B-0A2E-49DF-8D9D-E023127A484B}" sibTransId="{72EE1DB6-1B0C-49DD-9EAB-D436AC8199F9}"/>
    <dgm:cxn modelId="{9B19DBAA-2A1B-4629-8F53-B61D2831BFEE}" type="presOf" srcId="{0272DC08-B618-426F-9D2B-2D49E0E101B9}" destId="{C321232F-53F9-4DE2-8973-0A3826459F75}" srcOrd="0" destOrd="0" presId="urn:microsoft.com/office/officeart/2005/8/layout/process4"/>
    <dgm:cxn modelId="{F2FE93F4-A25E-46DD-8496-8F301B1AB693}" type="presOf" srcId="{80FC4576-4370-44C9-878A-DE597124A46C}" destId="{2AAB3D4C-8798-491E-8920-3212C001DA67}" srcOrd="0" destOrd="0" presId="urn:microsoft.com/office/officeart/2005/8/layout/process4"/>
    <dgm:cxn modelId="{C723C598-9B0E-40D3-9595-347064DEDB24}" type="presParOf" srcId="{1C205CA8-E17F-4D56-B848-64EA763A64F7}" destId="{F195AB68-6A0D-4E9B-AC60-F8C2AD716047}" srcOrd="0" destOrd="0" presId="urn:microsoft.com/office/officeart/2005/8/layout/process4"/>
    <dgm:cxn modelId="{5E5D9CB4-636C-4A1E-9DCC-4727DE164334}" type="presParOf" srcId="{F195AB68-6A0D-4E9B-AC60-F8C2AD716047}" destId="{C321232F-53F9-4DE2-8973-0A3826459F75}" srcOrd="0" destOrd="0" presId="urn:microsoft.com/office/officeart/2005/8/layout/process4"/>
    <dgm:cxn modelId="{A54396A5-A3CD-45E5-BD5C-3330D2B7E1A6}" type="presParOf" srcId="{1C205CA8-E17F-4D56-B848-64EA763A64F7}" destId="{A7523C34-69ED-485F-98C8-5983347A789A}" srcOrd="1" destOrd="0" presId="urn:microsoft.com/office/officeart/2005/8/layout/process4"/>
    <dgm:cxn modelId="{54CBB71C-8B27-4BCC-8712-433AD62CDB29}" type="presParOf" srcId="{1C205CA8-E17F-4D56-B848-64EA763A64F7}" destId="{5F50B67F-F8F2-4D10-B2F4-58E7017433F5}" srcOrd="2" destOrd="0" presId="urn:microsoft.com/office/officeart/2005/8/layout/process4"/>
    <dgm:cxn modelId="{195D43FD-F91C-421D-ABAC-4EA8507D4ADC}" type="presParOf" srcId="{5F50B67F-F8F2-4D10-B2F4-58E7017433F5}" destId="{2AAB3D4C-8798-491E-8920-3212C001DA6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88A0EF1-AE3E-4F56-B81D-3600FBBBD583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7E68486-12B4-43F3-B214-DA927DA8F162}">
      <dgm:prSet custT="1"/>
      <dgm:spPr/>
      <dgm:t>
        <a:bodyPr/>
        <a:lstStyle/>
        <a:p>
          <a:r>
            <a:rPr lang="ru-RU" sz="2700" b="1" dirty="0"/>
            <a:t>Программа раздачи презервативов, лубрикантов</a:t>
          </a:r>
          <a:endParaRPr lang="en-US" sz="2700" b="1" dirty="0"/>
        </a:p>
      </dgm:t>
    </dgm:pt>
    <dgm:pt modelId="{964AE321-8D61-4CDC-8ABD-CB4FC3DA6B48}" type="parTrans" cxnId="{A7A70C6F-C4DD-4029-BAD4-6A96F9BCE3E1}">
      <dgm:prSet/>
      <dgm:spPr/>
      <dgm:t>
        <a:bodyPr/>
        <a:lstStyle/>
        <a:p>
          <a:endParaRPr lang="en-US"/>
        </a:p>
      </dgm:t>
    </dgm:pt>
    <dgm:pt modelId="{DECC37A9-8E89-4152-8C5C-A5EBA6A97CA9}" type="sibTrans" cxnId="{A7A70C6F-C4DD-4029-BAD4-6A96F9BCE3E1}">
      <dgm:prSet/>
      <dgm:spPr/>
      <dgm:t>
        <a:bodyPr/>
        <a:lstStyle/>
        <a:p>
          <a:endParaRPr lang="en-US"/>
        </a:p>
      </dgm:t>
    </dgm:pt>
    <dgm:pt modelId="{4D38CAC3-F706-4623-BB8A-3119424F34B2}">
      <dgm:prSet custT="1"/>
      <dgm:spPr/>
      <dgm:t>
        <a:bodyPr/>
        <a:lstStyle/>
        <a:p>
          <a:r>
            <a:rPr lang="ru-RU" sz="2700" b="1" dirty="0"/>
            <a:t>Программа </a:t>
          </a:r>
          <a:r>
            <a:rPr lang="ru-RU" sz="2700" b="1" dirty="0" err="1"/>
            <a:t>доконтактной</a:t>
          </a:r>
          <a:r>
            <a:rPr lang="ru-RU" sz="2700" b="1" dirty="0"/>
            <a:t> профилактики (</a:t>
          </a:r>
          <a:r>
            <a:rPr lang="en-US" sz="2700" b="1" dirty="0"/>
            <a:t>PreP</a:t>
          </a:r>
          <a:r>
            <a:rPr lang="ru-RU" sz="2700" b="1" dirty="0"/>
            <a:t>)</a:t>
          </a:r>
          <a:endParaRPr lang="en-US" sz="2700" b="1" dirty="0"/>
        </a:p>
      </dgm:t>
    </dgm:pt>
    <dgm:pt modelId="{206285A5-4480-4513-A63B-7D4FBDE6A3D2}" type="parTrans" cxnId="{290E5106-4B78-43A1-8A5A-BE9ECCFEC063}">
      <dgm:prSet/>
      <dgm:spPr/>
      <dgm:t>
        <a:bodyPr/>
        <a:lstStyle/>
        <a:p>
          <a:endParaRPr lang="en-US"/>
        </a:p>
      </dgm:t>
    </dgm:pt>
    <dgm:pt modelId="{6D8A5BD5-30BD-43EC-B0FA-81449E09F877}" type="sibTrans" cxnId="{290E5106-4B78-43A1-8A5A-BE9ECCFEC063}">
      <dgm:prSet/>
      <dgm:spPr/>
      <dgm:t>
        <a:bodyPr/>
        <a:lstStyle/>
        <a:p>
          <a:endParaRPr lang="en-US"/>
        </a:p>
      </dgm:t>
    </dgm:pt>
    <dgm:pt modelId="{B227F05A-AFEF-4270-8446-09F2B9EF1AB9}">
      <dgm:prSet custT="1"/>
      <dgm:spPr/>
      <dgm:t>
        <a:bodyPr/>
        <a:lstStyle/>
        <a:p>
          <a:r>
            <a:rPr lang="ru-RU" sz="2500" b="1" dirty="0"/>
            <a:t>Коммуникация по вопросам профилактики ВИЧ, информирование и создание спроса </a:t>
          </a:r>
          <a:r>
            <a:rPr lang="ru-RU" sz="2500" b="1" dirty="0" err="1"/>
            <a:t>профпрограмм</a:t>
          </a:r>
          <a:r>
            <a:rPr lang="ru-RU" sz="2500" b="1" dirty="0"/>
            <a:t> среди МСМ</a:t>
          </a:r>
          <a:endParaRPr lang="en-US" sz="2500" b="1" dirty="0"/>
        </a:p>
      </dgm:t>
    </dgm:pt>
    <dgm:pt modelId="{E45DC489-E1F3-4ECD-9200-56FCAD31A659}" type="parTrans" cxnId="{2C7004C6-1345-4BEF-809C-BD5021F65606}">
      <dgm:prSet/>
      <dgm:spPr/>
      <dgm:t>
        <a:bodyPr/>
        <a:lstStyle/>
        <a:p>
          <a:endParaRPr lang="en-US"/>
        </a:p>
      </dgm:t>
    </dgm:pt>
    <dgm:pt modelId="{56741697-11DE-4CC9-A404-DF6AD6C343F6}" type="sibTrans" cxnId="{2C7004C6-1345-4BEF-809C-BD5021F65606}">
      <dgm:prSet/>
      <dgm:spPr/>
      <dgm:t>
        <a:bodyPr/>
        <a:lstStyle/>
        <a:p>
          <a:endParaRPr lang="en-US"/>
        </a:p>
      </dgm:t>
    </dgm:pt>
    <dgm:pt modelId="{DD7802BF-BB71-49D6-BABC-04A9ED2BFD9F}">
      <dgm:prSet custT="1"/>
      <dgm:spPr/>
      <dgm:t>
        <a:bodyPr/>
        <a:lstStyle/>
        <a:p>
          <a:r>
            <a:rPr lang="ru-RU" sz="2700" b="1" dirty="0"/>
            <a:t>Расширение прав и возможностей сообщества МСМ</a:t>
          </a:r>
          <a:endParaRPr lang="en-US" sz="2700" b="1" dirty="0"/>
        </a:p>
      </dgm:t>
    </dgm:pt>
    <dgm:pt modelId="{D7653264-61A5-4C57-933D-75C5282FBC52}" type="parTrans" cxnId="{E4C08BA2-F5CC-4808-B45C-A89934DF353C}">
      <dgm:prSet/>
      <dgm:spPr/>
      <dgm:t>
        <a:bodyPr/>
        <a:lstStyle/>
        <a:p>
          <a:endParaRPr lang="en-US"/>
        </a:p>
      </dgm:t>
    </dgm:pt>
    <dgm:pt modelId="{FF0B91BF-664F-46AD-B3BD-2E53124CA5B9}" type="sibTrans" cxnId="{E4C08BA2-F5CC-4808-B45C-A89934DF353C}">
      <dgm:prSet/>
      <dgm:spPr/>
      <dgm:t>
        <a:bodyPr/>
        <a:lstStyle/>
        <a:p>
          <a:endParaRPr lang="en-US"/>
        </a:p>
      </dgm:t>
    </dgm:pt>
    <dgm:pt modelId="{2468F964-7FA0-46FC-A73F-32D81D52E8A2}">
      <dgm:prSet custT="1"/>
      <dgm:spPr/>
      <dgm:t>
        <a:bodyPr/>
        <a:lstStyle/>
        <a:p>
          <a:r>
            <a:rPr lang="ru-RU" sz="2500" b="1" dirty="0"/>
            <a:t>Услуги в области сексуального и репродуктивного здоровья, включая инфекции, передающиеся половым путем (ИППП), гепатит, помощь МСМ после насилия</a:t>
          </a:r>
          <a:endParaRPr lang="en-US" sz="2500" b="1" dirty="0"/>
        </a:p>
      </dgm:t>
    </dgm:pt>
    <dgm:pt modelId="{5EB970F4-5679-4B60-BD02-6BFFB812C23B}" type="parTrans" cxnId="{B7E39AB1-FEA6-4131-8900-66C82045AB00}">
      <dgm:prSet/>
      <dgm:spPr/>
      <dgm:t>
        <a:bodyPr/>
        <a:lstStyle/>
        <a:p>
          <a:endParaRPr lang="en-US"/>
        </a:p>
      </dgm:t>
    </dgm:pt>
    <dgm:pt modelId="{69E3F354-D2E6-4ED8-8FE9-919B887A588A}" type="sibTrans" cxnId="{B7E39AB1-FEA6-4131-8900-66C82045AB00}">
      <dgm:prSet/>
      <dgm:spPr/>
      <dgm:t>
        <a:bodyPr/>
        <a:lstStyle/>
        <a:p>
          <a:endParaRPr lang="en-US"/>
        </a:p>
      </dgm:t>
    </dgm:pt>
    <dgm:pt modelId="{70725691-F4FD-42C9-A5FC-66D48214BBEC}">
      <dgm:prSet custT="1"/>
      <dgm:spPr/>
      <dgm:t>
        <a:bodyPr/>
        <a:lstStyle/>
        <a:p>
          <a:r>
            <a:rPr lang="ru-RU" sz="2500" b="1" dirty="0"/>
            <a:t>Устранение связанных с правами человека барьеров на пути профилактики для МСМ</a:t>
          </a:r>
          <a:endParaRPr lang="en-US" sz="2500" b="1" dirty="0"/>
        </a:p>
      </dgm:t>
    </dgm:pt>
    <dgm:pt modelId="{7CC3185D-2ADA-4E08-A7E2-DF6DE7E8EA8E}" type="parTrans" cxnId="{792A3DA8-817A-426D-AE71-62C0F03FC269}">
      <dgm:prSet/>
      <dgm:spPr/>
      <dgm:t>
        <a:bodyPr/>
        <a:lstStyle/>
        <a:p>
          <a:endParaRPr lang="en-US"/>
        </a:p>
      </dgm:t>
    </dgm:pt>
    <dgm:pt modelId="{158D0C97-1E03-422C-B270-4452C9920F5C}" type="sibTrans" cxnId="{792A3DA8-817A-426D-AE71-62C0F03FC269}">
      <dgm:prSet/>
      <dgm:spPr/>
      <dgm:t>
        <a:bodyPr/>
        <a:lstStyle/>
        <a:p>
          <a:endParaRPr lang="en-US"/>
        </a:p>
      </dgm:t>
    </dgm:pt>
    <dgm:pt modelId="{7871128D-92DB-4325-97F9-BEB427C0B00A}" type="pres">
      <dgm:prSet presAssocID="{188A0EF1-AE3E-4F56-B81D-3600FBBBD583}" presName="vert0" presStyleCnt="0">
        <dgm:presLayoutVars>
          <dgm:dir/>
          <dgm:animOne val="branch"/>
          <dgm:animLvl val="lvl"/>
        </dgm:presLayoutVars>
      </dgm:prSet>
      <dgm:spPr/>
    </dgm:pt>
    <dgm:pt modelId="{10A148D4-6A25-4B23-96A8-DFA5E1719DA2}" type="pres">
      <dgm:prSet presAssocID="{87E68486-12B4-43F3-B214-DA927DA8F162}" presName="thickLine" presStyleLbl="alignNode1" presStyleIdx="0" presStyleCnt="6"/>
      <dgm:spPr/>
    </dgm:pt>
    <dgm:pt modelId="{13DD03F7-C9C7-46F6-B399-DE67CAACEE76}" type="pres">
      <dgm:prSet presAssocID="{87E68486-12B4-43F3-B214-DA927DA8F162}" presName="horz1" presStyleCnt="0"/>
      <dgm:spPr/>
    </dgm:pt>
    <dgm:pt modelId="{7D89F960-2800-4E30-BB8F-55939DCDFC9D}" type="pres">
      <dgm:prSet presAssocID="{87E68486-12B4-43F3-B214-DA927DA8F162}" presName="tx1" presStyleLbl="revTx" presStyleIdx="0" presStyleCnt="6" custScaleY="59545"/>
      <dgm:spPr/>
    </dgm:pt>
    <dgm:pt modelId="{723A05E0-495B-4CB2-BED8-DA713C60F7FB}" type="pres">
      <dgm:prSet presAssocID="{87E68486-12B4-43F3-B214-DA927DA8F162}" presName="vert1" presStyleCnt="0"/>
      <dgm:spPr/>
    </dgm:pt>
    <dgm:pt modelId="{CF7024A5-1F25-4782-92F9-34025DEF96F2}" type="pres">
      <dgm:prSet presAssocID="{4D38CAC3-F706-4623-BB8A-3119424F34B2}" presName="thickLine" presStyleLbl="alignNode1" presStyleIdx="1" presStyleCnt="6"/>
      <dgm:spPr/>
    </dgm:pt>
    <dgm:pt modelId="{D2753825-95B7-4E21-9091-B81C11538994}" type="pres">
      <dgm:prSet presAssocID="{4D38CAC3-F706-4623-BB8A-3119424F34B2}" presName="horz1" presStyleCnt="0"/>
      <dgm:spPr/>
    </dgm:pt>
    <dgm:pt modelId="{797C29B9-669E-4763-9EC0-5319BACB8094}" type="pres">
      <dgm:prSet presAssocID="{4D38CAC3-F706-4623-BB8A-3119424F34B2}" presName="tx1" presStyleLbl="revTx" presStyleIdx="1" presStyleCnt="6" custScaleY="70244"/>
      <dgm:spPr/>
    </dgm:pt>
    <dgm:pt modelId="{692B0B9E-C527-4EF7-8D7E-C9D6A3E098CE}" type="pres">
      <dgm:prSet presAssocID="{4D38CAC3-F706-4623-BB8A-3119424F34B2}" presName="vert1" presStyleCnt="0"/>
      <dgm:spPr/>
    </dgm:pt>
    <dgm:pt modelId="{12E8495A-8920-4935-AF14-68477BE3DA59}" type="pres">
      <dgm:prSet presAssocID="{B227F05A-AFEF-4270-8446-09F2B9EF1AB9}" presName="thickLine" presStyleLbl="alignNode1" presStyleIdx="2" presStyleCnt="6"/>
      <dgm:spPr/>
    </dgm:pt>
    <dgm:pt modelId="{636E583E-9548-419E-97F3-CE92384B5039}" type="pres">
      <dgm:prSet presAssocID="{B227F05A-AFEF-4270-8446-09F2B9EF1AB9}" presName="horz1" presStyleCnt="0"/>
      <dgm:spPr/>
    </dgm:pt>
    <dgm:pt modelId="{1A169064-74CA-40D8-AFF5-5C51CB8872B3}" type="pres">
      <dgm:prSet presAssocID="{B227F05A-AFEF-4270-8446-09F2B9EF1AB9}" presName="tx1" presStyleLbl="revTx" presStyleIdx="2" presStyleCnt="6" custScaleY="108550"/>
      <dgm:spPr/>
    </dgm:pt>
    <dgm:pt modelId="{5AA5AD9B-A988-4AAD-A0B3-D2C6421C3E72}" type="pres">
      <dgm:prSet presAssocID="{B227F05A-AFEF-4270-8446-09F2B9EF1AB9}" presName="vert1" presStyleCnt="0"/>
      <dgm:spPr/>
    </dgm:pt>
    <dgm:pt modelId="{1C6E2F7B-1D82-411F-BC86-B9AA716165C3}" type="pres">
      <dgm:prSet presAssocID="{DD7802BF-BB71-49D6-BABC-04A9ED2BFD9F}" presName="thickLine" presStyleLbl="alignNode1" presStyleIdx="3" presStyleCnt="6"/>
      <dgm:spPr/>
    </dgm:pt>
    <dgm:pt modelId="{D679224E-8314-413C-8541-7527E9C5D345}" type="pres">
      <dgm:prSet presAssocID="{DD7802BF-BB71-49D6-BABC-04A9ED2BFD9F}" presName="horz1" presStyleCnt="0"/>
      <dgm:spPr/>
    </dgm:pt>
    <dgm:pt modelId="{6351D41F-57BD-44F2-B507-1E8F257524CE}" type="pres">
      <dgm:prSet presAssocID="{DD7802BF-BB71-49D6-BABC-04A9ED2BFD9F}" presName="tx1" presStyleLbl="revTx" presStyleIdx="3" presStyleCnt="6" custScaleY="51309"/>
      <dgm:spPr/>
    </dgm:pt>
    <dgm:pt modelId="{5A304332-A85E-4D90-B702-C34FDA4AC529}" type="pres">
      <dgm:prSet presAssocID="{DD7802BF-BB71-49D6-BABC-04A9ED2BFD9F}" presName="vert1" presStyleCnt="0"/>
      <dgm:spPr/>
    </dgm:pt>
    <dgm:pt modelId="{49E01D85-0721-4522-B1CC-175427FB5EFB}" type="pres">
      <dgm:prSet presAssocID="{2468F964-7FA0-46FC-A73F-32D81D52E8A2}" presName="thickLine" presStyleLbl="alignNode1" presStyleIdx="4" presStyleCnt="6"/>
      <dgm:spPr/>
    </dgm:pt>
    <dgm:pt modelId="{C6BE090A-CFFA-4A4E-B6EC-47F2783D12DA}" type="pres">
      <dgm:prSet presAssocID="{2468F964-7FA0-46FC-A73F-32D81D52E8A2}" presName="horz1" presStyleCnt="0"/>
      <dgm:spPr/>
    </dgm:pt>
    <dgm:pt modelId="{C8CAE750-DF3A-4EE9-9A7C-AE22A88D4E21}" type="pres">
      <dgm:prSet presAssocID="{2468F964-7FA0-46FC-A73F-32D81D52E8A2}" presName="tx1" presStyleLbl="revTx" presStyleIdx="4" presStyleCnt="6" custScaleY="108971"/>
      <dgm:spPr/>
    </dgm:pt>
    <dgm:pt modelId="{6A36CA01-81D7-49AF-B45A-362281C90DAB}" type="pres">
      <dgm:prSet presAssocID="{2468F964-7FA0-46FC-A73F-32D81D52E8A2}" presName="vert1" presStyleCnt="0"/>
      <dgm:spPr/>
    </dgm:pt>
    <dgm:pt modelId="{FFDE46FC-334F-4D3C-9DC4-07C556658C7B}" type="pres">
      <dgm:prSet presAssocID="{70725691-F4FD-42C9-A5FC-66D48214BBEC}" presName="thickLine" presStyleLbl="alignNode1" presStyleIdx="5" presStyleCnt="6"/>
      <dgm:spPr/>
    </dgm:pt>
    <dgm:pt modelId="{66FEAC8C-41A3-4010-A3BA-3406EF14FAFD}" type="pres">
      <dgm:prSet presAssocID="{70725691-F4FD-42C9-A5FC-66D48214BBEC}" presName="horz1" presStyleCnt="0"/>
      <dgm:spPr/>
    </dgm:pt>
    <dgm:pt modelId="{F3CD95E8-9DDF-4DFB-B70D-38E39BFE7A48}" type="pres">
      <dgm:prSet presAssocID="{70725691-F4FD-42C9-A5FC-66D48214BBEC}" presName="tx1" presStyleLbl="revTx" presStyleIdx="5" presStyleCnt="6" custScaleY="79068"/>
      <dgm:spPr/>
    </dgm:pt>
    <dgm:pt modelId="{9924B476-0F20-462F-A159-EE094FD9EEA3}" type="pres">
      <dgm:prSet presAssocID="{70725691-F4FD-42C9-A5FC-66D48214BBEC}" presName="vert1" presStyleCnt="0"/>
      <dgm:spPr/>
    </dgm:pt>
  </dgm:ptLst>
  <dgm:cxnLst>
    <dgm:cxn modelId="{26B12901-E1D9-4B51-8A80-23D852A7EB9A}" type="presOf" srcId="{188A0EF1-AE3E-4F56-B81D-3600FBBBD583}" destId="{7871128D-92DB-4325-97F9-BEB427C0B00A}" srcOrd="0" destOrd="0" presId="urn:microsoft.com/office/officeart/2008/layout/LinedList"/>
    <dgm:cxn modelId="{290E5106-4B78-43A1-8A5A-BE9ECCFEC063}" srcId="{188A0EF1-AE3E-4F56-B81D-3600FBBBD583}" destId="{4D38CAC3-F706-4623-BB8A-3119424F34B2}" srcOrd="1" destOrd="0" parTransId="{206285A5-4480-4513-A63B-7D4FBDE6A3D2}" sibTransId="{6D8A5BD5-30BD-43EC-B0FA-81449E09F877}"/>
    <dgm:cxn modelId="{4340B64B-8A75-42EB-9A86-2FBC12F534B9}" type="presOf" srcId="{70725691-F4FD-42C9-A5FC-66D48214BBEC}" destId="{F3CD95E8-9DDF-4DFB-B70D-38E39BFE7A48}" srcOrd="0" destOrd="0" presId="urn:microsoft.com/office/officeart/2008/layout/LinedList"/>
    <dgm:cxn modelId="{A7A70C6F-C4DD-4029-BAD4-6A96F9BCE3E1}" srcId="{188A0EF1-AE3E-4F56-B81D-3600FBBBD583}" destId="{87E68486-12B4-43F3-B214-DA927DA8F162}" srcOrd="0" destOrd="0" parTransId="{964AE321-8D61-4CDC-8ABD-CB4FC3DA6B48}" sibTransId="{DECC37A9-8E89-4152-8C5C-A5EBA6A97CA9}"/>
    <dgm:cxn modelId="{E4C08BA2-F5CC-4808-B45C-A89934DF353C}" srcId="{188A0EF1-AE3E-4F56-B81D-3600FBBBD583}" destId="{DD7802BF-BB71-49D6-BABC-04A9ED2BFD9F}" srcOrd="3" destOrd="0" parTransId="{D7653264-61A5-4C57-933D-75C5282FBC52}" sibTransId="{FF0B91BF-664F-46AD-B3BD-2E53124CA5B9}"/>
    <dgm:cxn modelId="{792A3DA8-817A-426D-AE71-62C0F03FC269}" srcId="{188A0EF1-AE3E-4F56-B81D-3600FBBBD583}" destId="{70725691-F4FD-42C9-A5FC-66D48214BBEC}" srcOrd="5" destOrd="0" parTransId="{7CC3185D-2ADA-4E08-A7E2-DF6DE7E8EA8E}" sibTransId="{158D0C97-1E03-422C-B270-4452C9920F5C}"/>
    <dgm:cxn modelId="{E9535FAE-7285-49F2-B141-6AD759830587}" type="presOf" srcId="{2468F964-7FA0-46FC-A73F-32D81D52E8A2}" destId="{C8CAE750-DF3A-4EE9-9A7C-AE22A88D4E21}" srcOrd="0" destOrd="0" presId="urn:microsoft.com/office/officeart/2008/layout/LinedList"/>
    <dgm:cxn modelId="{B7E39AB1-FEA6-4131-8900-66C82045AB00}" srcId="{188A0EF1-AE3E-4F56-B81D-3600FBBBD583}" destId="{2468F964-7FA0-46FC-A73F-32D81D52E8A2}" srcOrd="4" destOrd="0" parTransId="{5EB970F4-5679-4B60-BD02-6BFFB812C23B}" sibTransId="{69E3F354-D2E6-4ED8-8FE9-919B887A588A}"/>
    <dgm:cxn modelId="{816BBEB8-2764-4016-B2A6-DB46422C029C}" type="presOf" srcId="{87E68486-12B4-43F3-B214-DA927DA8F162}" destId="{7D89F960-2800-4E30-BB8F-55939DCDFC9D}" srcOrd="0" destOrd="0" presId="urn:microsoft.com/office/officeart/2008/layout/LinedList"/>
    <dgm:cxn modelId="{8A2468BA-782B-4D9C-A9E8-2BD33764BA5A}" type="presOf" srcId="{DD7802BF-BB71-49D6-BABC-04A9ED2BFD9F}" destId="{6351D41F-57BD-44F2-B507-1E8F257524CE}" srcOrd="0" destOrd="0" presId="urn:microsoft.com/office/officeart/2008/layout/LinedList"/>
    <dgm:cxn modelId="{2C7004C6-1345-4BEF-809C-BD5021F65606}" srcId="{188A0EF1-AE3E-4F56-B81D-3600FBBBD583}" destId="{B227F05A-AFEF-4270-8446-09F2B9EF1AB9}" srcOrd="2" destOrd="0" parTransId="{E45DC489-E1F3-4ECD-9200-56FCAD31A659}" sibTransId="{56741697-11DE-4CC9-A404-DF6AD6C343F6}"/>
    <dgm:cxn modelId="{4EE1A3D6-E0A7-4EDC-8577-285F6CC6F12B}" type="presOf" srcId="{B227F05A-AFEF-4270-8446-09F2B9EF1AB9}" destId="{1A169064-74CA-40D8-AFF5-5C51CB8872B3}" srcOrd="0" destOrd="0" presId="urn:microsoft.com/office/officeart/2008/layout/LinedList"/>
    <dgm:cxn modelId="{A80BB3DA-FCEB-40ED-B864-756F99C9A79F}" type="presOf" srcId="{4D38CAC3-F706-4623-BB8A-3119424F34B2}" destId="{797C29B9-669E-4763-9EC0-5319BACB8094}" srcOrd="0" destOrd="0" presId="urn:microsoft.com/office/officeart/2008/layout/LinedList"/>
    <dgm:cxn modelId="{8B1067C9-1689-4D4C-BA22-516465FC4EB2}" type="presParOf" srcId="{7871128D-92DB-4325-97F9-BEB427C0B00A}" destId="{10A148D4-6A25-4B23-96A8-DFA5E1719DA2}" srcOrd="0" destOrd="0" presId="urn:microsoft.com/office/officeart/2008/layout/LinedList"/>
    <dgm:cxn modelId="{045A739E-AB59-44D0-8E48-1139AC2C322F}" type="presParOf" srcId="{7871128D-92DB-4325-97F9-BEB427C0B00A}" destId="{13DD03F7-C9C7-46F6-B399-DE67CAACEE76}" srcOrd="1" destOrd="0" presId="urn:microsoft.com/office/officeart/2008/layout/LinedList"/>
    <dgm:cxn modelId="{A71E3EAC-E705-4902-9336-B942146AEB4A}" type="presParOf" srcId="{13DD03F7-C9C7-46F6-B399-DE67CAACEE76}" destId="{7D89F960-2800-4E30-BB8F-55939DCDFC9D}" srcOrd="0" destOrd="0" presId="urn:microsoft.com/office/officeart/2008/layout/LinedList"/>
    <dgm:cxn modelId="{FB595453-BB2F-4463-85B5-AF8CE23A7660}" type="presParOf" srcId="{13DD03F7-C9C7-46F6-B399-DE67CAACEE76}" destId="{723A05E0-495B-4CB2-BED8-DA713C60F7FB}" srcOrd="1" destOrd="0" presId="urn:microsoft.com/office/officeart/2008/layout/LinedList"/>
    <dgm:cxn modelId="{631975C9-3681-458B-B72B-2E70CEEF1FDC}" type="presParOf" srcId="{7871128D-92DB-4325-97F9-BEB427C0B00A}" destId="{CF7024A5-1F25-4782-92F9-34025DEF96F2}" srcOrd="2" destOrd="0" presId="urn:microsoft.com/office/officeart/2008/layout/LinedList"/>
    <dgm:cxn modelId="{878E2476-DAE0-423D-8333-807083013CA4}" type="presParOf" srcId="{7871128D-92DB-4325-97F9-BEB427C0B00A}" destId="{D2753825-95B7-4E21-9091-B81C11538994}" srcOrd="3" destOrd="0" presId="urn:microsoft.com/office/officeart/2008/layout/LinedList"/>
    <dgm:cxn modelId="{27F40504-18BF-4371-B8D0-79F35A7EFF8E}" type="presParOf" srcId="{D2753825-95B7-4E21-9091-B81C11538994}" destId="{797C29B9-669E-4763-9EC0-5319BACB8094}" srcOrd="0" destOrd="0" presId="urn:microsoft.com/office/officeart/2008/layout/LinedList"/>
    <dgm:cxn modelId="{F24D28A2-4319-4518-984C-50DEA9801FB9}" type="presParOf" srcId="{D2753825-95B7-4E21-9091-B81C11538994}" destId="{692B0B9E-C527-4EF7-8D7E-C9D6A3E098CE}" srcOrd="1" destOrd="0" presId="urn:microsoft.com/office/officeart/2008/layout/LinedList"/>
    <dgm:cxn modelId="{EDB25852-C244-4D2F-AAF0-984D511C1884}" type="presParOf" srcId="{7871128D-92DB-4325-97F9-BEB427C0B00A}" destId="{12E8495A-8920-4935-AF14-68477BE3DA59}" srcOrd="4" destOrd="0" presId="urn:microsoft.com/office/officeart/2008/layout/LinedList"/>
    <dgm:cxn modelId="{D62D234C-BEC2-4631-BEE1-5D06D75AC702}" type="presParOf" srcId="{7871128D-92DB-4325-97F9-BEB427C0B00A}" destId="{636E583E-9548-419E-97F3-CE92384B5039}" srcOrd="5" destOrd="0" presId="urn:microsoft.com/office/officeart/2008/layout/LinedList"/>
    <dgm:cxn modelId="{6CE50C04-4959-4D2D-B0D4-A54BA9F1304B}" type="presParOf" srcId="{636E583E-9548-419E-97F3-CE92384B5039}" destId="{1A169064-74CA-40D8-AFF5-5C51CB8872B3}" srcOrd="0" destOrd="0" presId="urn:microsoft.com/office/officeart/2008/layout/LinedList"/>
    <dgm:cxn modelId="{FE7B8F2A-C01A-42FF-A9CB-6E60CF049DFA}" type="presParOf" srcId="{636E583E-9548-419E-97F3-CE92384B5039}" destId="{5AA5AD9B-A988-4AAD-A0B3-D2C6421C3E72}" srcOrd="1" destOrd="0" presId="urn:microsoft.com/office/officeart/2008/layout/LinedList"/>
    <dgm:cxn modelId="{3A3599AE-30F2-4EEA-B251-9C369F4FEA31}" type="presParOf" srcId="{7871128D-92DB-4325-97F9-BEB427C0B00A}" destId="{1C6E2F7B-1D82-411F-BC86-B9AA716165C3}" srcOrd="6" destOrd="0" presId="urn:microsoft.com/office/officeart/2008/layout/LinedList"/>
    <dgm:cxn modelId="{261559AB-46B1-47BB-9A03-5F05EE65F068}" type="presParOf" srcId="{7871128D-92DB-4325-97F9-BEB427C0B00A}" destId="{D679224E-8314-413C-8541-7527E9C5D345}" srcOrd="7" destOrd="0" presId="urn:microsoft.com/office/officeart/2008/layout/LinedList"/>
    <dgm:cxn modelId="{ADFCA029-2847-4437-90A2-1F893F7B9752}" type="presParOf" srcId="{D679224E-8314-413C-8541-7527E9C5D345}" destId="{6351D41F-57BD-44F2-B507-1E8F257524CE}" srcOrd="0" destOrd="0" presId="urn:microsoft.com/office/officeart/2008/layout/LinedList"/>
    <dgm:cxn modelId="{2DFDC7C8-21C5-4F3A-B316-46ADD2220A03}" type="presParOf" srcId="{D679224E-8314-413C-8541-7527E9C5D345}" destId="{5A304332-A85E-4D90-B702-C34FDA4AC529}" srcOrd="1" destOrd="0" presId="urn:microsoft.com/office/officeart/2008/layout/LinedList"/>
    <dgm:cxn modelId="{24DE49E8-D560-439B-B991-AA88EEA99ADB}" type="presParOf" srcId="{7871128D-92DB-4325-97F9-BEB427C0B00A}" destId="{49E01D85-0721-4522-B1CC-175427FB5EFB}" srcOrd="8" destOrd="0" presId="urn:microsoft.com/office/officeart/2008/layout/LinedList"/>
    <dgm:cxn modelId="{3132F39D-6E3A-4ABC-AB2E-93C0B566CF2A}" type="presParOf" srcId="{7871128D-92DB-4325-97F9-BEB427C0B00A}" destId="{C6BE090A-CFFA-4A4E-B6EC-47F2783D12DA}" srcOrd="9" destOrd="0" presId="urn:microsoft.com/office/officeart/2008/layout/LinedList"/>
    <dgm:cxn modelId="{C4B5F930-E1E7-4072-9674-FFAD1FB1C182}" type="presParOf" srcId="{C6BE090A-CFFA-4A4E-B6EC-47F2783D12DA}" destId="{C8CAE750-DF3A-4EE9-9A7C-AE22A88D4E21}" srcOrd="0" destOrd="0" presId="urn:microsoft.com/office/officeart/2008/layout/LinedList"/>
    <dgm:cxn modelId="{6C32ADF0-8977-4BFD-AEA6-245CC09EE9C8}" type="presParOf" srcId="{C6BE090A-CFFA-4A4E-B6EC-47F2783D12DA}" destId="{6A36CA01-81D7-49AF-B45A-362281C90DAB}" srcOrd="1" destOrd="0" presId="urn:microsoft.com/office/officeart/2008/layout/LinedList"/>
    <dgm:cxn modelId="{A36B7C70-CAF4-47B5-947E-6C20E1218CE4}" type="presParOf" srcId="{7871128D-92DB-4325-97F9-BEB427C0B00A}" destId="{FFDE46FC-334F-4D3C-9DC4-07C556658C7B}" srcOrd="10" destOrd="0" presId="urn:microsoft.com/office/officeart/2008/layout/LinedList"/>
    <dgm:cxn modelId="{9537F99D-A63F-47D0-9F92-AD7C219EE2C0}" type="presParOf" srcId="{7871128D-92DB-4325-97F9-BEB427C0B00A}" destId="{66FEAC8C-41A3-4010-A3BA-3406EF14FAFD}" srcOrd="11" destOrd="0" presId="urn:microsoft.com/office/officeart/2008/layout/LinedList"/>
    <dgm:cxn modelId="{8CBCFC92-4327-40A7-8F97-476E5ED9A438}" type="presParOf" srcId="{66FEAC8C-41A3-4010-A3BA-3406EF14FAFD}" destId="{F3CD95E8-9DDF-4DFB-B70D-38E39BFE7A48}" srcOrd="0" destOrd="0" presId="urn:microsoft.com/office/officeart/2008/layout/LinedList"/>
    <dgm:cxn modelId="{8E19A40C-B36B-41D7-A989-0D4C26DE23DE}" type="presParOf" srcId="{66FEAC8C-41A3-4010-A3BA-3406EF14FAFD}" destId="{9924B476-0F20-462F-A159-EE094FD9EEA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88A0EF1-AE3E-4F56-B81D-3600FBBBD58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E68486-12B4-43F3-B214-DA927DA8F162}">
      <dgm:prSet custT="1"/>
      <dgm:spPr/>
      <dgm:t>
        <a:bodyPr/>
        <a:lstStyle/>
        <a:p>
          <a:r>
            <a:rPr lang="ru-RU" sz="2500" b="1" dirty="0"/>
            <a:t>Программа раздачи презервативов, лубрикантов</a:t>
          </a:r>
          <a:endParaRPr lang="en-US" sz="2500" b="1" dirty="0"/>
        </a:p>
      </dgm:t>
    </dgm:pt>
    <dgm:pt modelId="{964AE321-8D61-4CDC-8ABD-CB4FC3DA6B48}" type="parTrans" cxnId="{A7A70C6F-C4DD-4029-BAD4-6A96F9BCE3E1}">
      <dgm:prSet/>
      <dgm:spPr/>
      <dgm:t>
        <a:bodyPr/>
        <a:lstStyle/>
        <a:p>
          <a:endParaRPr lang="en-US"/>
        </a:p>
      </dgm:t>
    </dgm:pt>
    <dgm:pt modelId="{DECC37A9-8E89-4152-8C5C-A5EBA6A97CA9}" type="sibTrans" cxnId="{A7A70C6F-C4DD-4029-BAD4-6A96F9BCE3E1}">
      <dgm:prSet/>
      <dgm:spPr/>
      <dgm:t>
        <a:bodyPr/>
        <a:lstStyle/>
        <a:p>
          <a:endParaRPr lang="en-US"/>
        </a:p>
      </dgm:t>
    </dgm:pt>
    <dgm:pt modelId="{4D38CAC3-F706-4623-BB8A-3119424F34B2}">
      <dgm:prSet custT="1"/>
      <dgm:spPr/>
      <dgm:t>
        <a:bodyPr/>
        <a:lstStyle/>
        <a:p>
          <a:r>
            <a:rPr lang="ru-RU" sz="2500" b="1" dirty="0"/>
            <a:t>Программа </a:t>
          </a:r>
          <a:r>
            <a:rPr lang="ru-RU" sz="2500" b="1" dirty="0" err="1"/>
            <a:t>доконтактной</a:t>
          </a:r>
          <a:r>
            <a:rPr lang="ru-RU" sz="2500" b="1" dirty="0"/>
            <a:t> профилактики (</a:t>
          </a:r>
          <a:r>
            <a:rPr lang="en-US" sz="2500" b="1" dirty="0"/>
            <a:t>PreP</a:t>
          </a:r>
          <a:r>
            <a:rPr lang="ru-RU" sz="2500" b="1" dirty="0"/>
            <a:t>)</a:t>
          </a:r>
          <a:endParaRPr lang="en-US" sz="2500" b="1" dirty="0"/>
        </a:p>
      </dgm:t>
    </dgm:pt>
    <dgm:pt modelId="{206285A5-4480-4513-A63B-7D4FBDE6A3D2}" type="parTrans" cxnId="{290E5106-4B78-43A1-8A5A-BE9ECCFEC063}">
      <dgm:prSet/>
      <dgm:spPr/>
      <dgm:t>
        <a:bodyPr/>
        <a:lstStyle/>
        <a:p>
          <a:endParaRPr lang="en-US"/>
        </a:p>
      </dgm:t>
    </dgm:pt>
    <dgm:pt modelId="{6D8A5BD5-30BD-43EC-B0FA-81449E09F877}" type="sibTrans" cxnId="{290E5106-4B78-43A1-8A5A-BE9ECCFEC063}">
      <dgm:prSet/>
      <dgm:spPr/>
      <dgm:t>
        <a:bodyPr/>
        <a:lstStyle/>
        <a:p>
          <a:endParaRPr lang="en-US"/>
        </a:p>
      </dgm:t>
    </dgm:pt>
    <dgm:pt modelId="{B227F05A-AFEF-4270-8446-09F2B9EF1AB9}">
      <dgm:prSet custT="1"/>
      <dgm:spPr/>
      <dgm:t>
        <a:bodyPr/>
        <a:lstStyle/>
        <a:p>
          <a:r>
            <a:rPr lang="ru-RU" sz="2500" b="1" dirty="0"/>
            <a:t>Коммуникация по вопросам профилактики ВИЧ, информирование и создание спроса </a:t>
          </a:r>
          <a:r>
            <a:rPr lang="ru-RU" sz="2500" b="1" dirty="0" err="1"/>
            <a:t>профпрограмм</a:t>
          </a:r>
          <a:r>
            <a:rPr lang="ru-RU" sz="2500" b="1" dirty="0"/>
            <a:t> для СР</a:t>
          </a:r>
          <a:endParaRPr lang="en-US" sz="2500" b="1" dirty="0"/>
        </a:p>
      </dgm:t>
    </dgm:pt>
    <dgm:pt modelId="{E45DC489-E1F3-4ECD-9200-56FCAD31A659}" type="parTrans" cxnId="{2C7004C6-1345-4BEF-809C-BD5021F65606}">
      <dgm:prSet/>
      <dgm:spPr/>
      <dgm:t>
        <a:bodyPr/>
        <a:lstStyle/>
        <a:p>
          <a:endParaRPr lang="en-US"/>
        </a:p>
      </dgm:t>
    </dgm:pt>
    <dgm:pt modelId="{56741697-11DE-4CC9-A404-DF6AD6C343F6}" type="sibTrans" cxnId="{2C7004C6-1345-4BEF-809C-BD5021F65606}">
      <dgm:prSet/>
      <dgm:spPr/>
      <dgm:t>
        <a:bodyPr/>
        <a:lstStyle/>
        <a:p>
          <a:endParaRPr lang="en-US"/>
        </a:p>
      </dgm:t>
    </dgm:pt>
    <dgm:pt modelId="{DD7802BF-BB71-49D6-BABC-04A9ED2BFD9F}">
      <dgm:prSet custT="1"/>
      <dgm:spPr/>
      <dgm:t>
        <a:bodyPr/>
        <a:lstStyle/>
        <a:p>
          <a:r>
            <a:rPr lang="ru-RU" sz="2500" b="1" dirty="0"/>
            <a:t>Расширение прав и возможностей сообщества для СР</a:t>
          </a:r>
          <a:endParaRPr lang="en-US" sz="2500" b="1" dirty="0"/>
        </a:p>
      </dgm:t>
    </dgm:pt>
    <dgm:pt modelId="{D7653264-61A5-4C57-933D-75C5282FBC52}" type="parTrans" cxnId="{E4C08BA2-F5CC-4808-B45C-A89934DF353C}">
      <dgm:prSet/>
      <dgm:spPr/>
      <dgm:t>
        <a:bodyPr/>
        <a:lstStyle/>
        <a:p>
          <a:endParaRPr lang="en-US"/>
        </a:p>
      </dgm:t>
    </dgm:pt>
    <dgm:pt modelId="{FF0B91BF-664F-46AD-B3BD-2E53124CA5B9}" type="sibTrans" cxnId="{E4C08BA2-F5CC-4808-B45C-A89934DF353C}">
      <dgm:prSet/>
      <dgm:spPr/>
      <dgm:t>
        <a:bodyPr/>
        <a:lstStyle/>
        <a:p>
          <a:endParaRPr lang="en-US"/>
        </a:p>
      </dgm:t>
    </dgm:pt>
    <dgm:pt modelId="{2468F964-7FA0-46FC-A73F-32D81D52E8A2}">
      <dgm:prSet custT="1"/>
      <dgm:spPr/>
      <dgm:t>
        <a:bodyPr/>
        <a:lstStyle/>
        <a:p>
          <a:r>
            <a:rPr lang="ru-RU" sz="2500" b="1" dirty="0"/>
            <a:t>Услуги в области сексуального и репродуктивного здоровья, включая профилактику и лечение ИППП, гепатитов, помощь СР после насилия</a:t>
          </a:r>
          <a:endParaRPr lang="en-US" sz="2500" b="1" dirty="0"/>
        </a:p>
      </dgm:t>
    </dgm:pt>
    <dgm:pt modelId="{5EB970F4-5679-4B60-BD02-6BFFB812C23B}" type="parTrans" cxnId="{B7E39AB1-FEA6-4131-8900-66C82045AB00}">
      <dgm:prSet/>
      <dgm:spPr/>
      <dgm:t>
        <a:bodyPr/>
        <a:lstStyle/>
        <a:p>
          <a:endParaRPr lang="en-US"/>
        </a:p>
      </dgm:t>
    </dgm:pt>
    <dgm:pt modelId="{69E3F354-D2E6-4ED8-8FE9-919B887A588A}" type="sibTrans" cxnId="{B7E39AB1-FEA6-4131-8900-66C82045AB00}">
      <dgm:prSet/>
      <dgm:spPr/>
      <dgm:t>
        <a:bodyPr/>
        <a:lstStyle/>
        <a:p>
          <a:endParaRPr lang="en-US"/>
        </a:p>
      </dgm:t>
    </dgm:pt>
    <dgm:pt modelId="{70725691-F4FD-42C9-A5FC-66D48214BBEC}">
      <dgm:prSet custT="1"/>
      <dgm:spPr/>
      <dgm:t>
        <a:bodyPr/>
        <a:lstStyle/>
        <a:p>
          <a:r>
            <a:rPr lang="ru-RU" sz="2500" b="1" dirty="0"/>
            <a:t>Устранение барьеров, связанных с правами человека для проведения </a:t>
          </a:r>
          <a:r>
            <a:rPr lang="ru-RU" sz="2500" b="1" dirty="0" err="1"/>
            <a:t>проф.программ</a:t>
          </a:r>
          <a:r>
            <a:rPr lang="ru-RU" sz="2500" b="1" dirty="0"/>
            <a:t> для СР</a:t>
          </a:r>
          <a:endParaRPr lang="en-US" sz="2500" b="1" dirty="0"/>
        </a:p>
      </dgm:t>
    </dgm:pt>
    <dgm:pt modelId="{7CC3185D-2ADA-4E08-A7E2-DF6DE7E8EA8E}" type="parTrans" cxnId="{792A3DA8-817A-426D-AE71-62C0F03FC269}">
      <dgm:prSet/>
      <dgm:spPr/>
      <dgm:t>
        <a:bodyPr/>
        <a:lstStyle/>
        <a:p>
          <a:endParaRPr lang="en-US"/>
        </a:p>
      </dgm:t>
    </dgm:pt>
    <dgm:pt modelId="{158D0C97-1E03-422C-B270-4452C9920F5C}" type="sibTrans" cxnId="{792A3DA8-817A-426D-AE71-62C0F03FC269}">
      <dgm:prSet/>
      <dgm:spPr/>
      <dgm:t>
        <a:bodyPr/>
        <a:lstStyle/>
        <a:p>
          <a:endParaRPr lang="en-US"/>
        </a:p>
      </dgm:t>
    </dgm:pt>
    <dgm:pt modelId="{9EF5F40C-B383-4823-B6CA-9F9FDF6B84D6}" type="pres">
      <dgm:prSet presAssocID="{188A0EF1-AE3E-4F56-B81D-3600FBBBD583}" presName="vert0" presStyleCnt="0">
        <dgm:presLayoutVars>
          <dgm:dir/>
          <dgm:animOne val="branch"/>
          <dgm:animLvl val="lvl"/>
        </dgm:presLayoutVars>
      </dgm:prSet>
      <dgm:spPr/>
    </dgm:pt>
    <dgm:pt modelId="{685885A0-6367-4FE0-824E-114A26A57BAC}" type="pres">
      <dgm:prSet presAssocID="{87E68486-12B4-43F3-B214-DA927DA8F162}" presName="thickLine" presStyleLbl="alignNode1" presStyleIdx="0" presStyleCnt="6"/>
      <dgm:spPr/>
    </dgm:pt>
    <dgm:pt modelId="{6E7F05F8-C55A-4230-9A04-E4D041537B86}" type="pres">
      <dgm:prSet presAssocID="{87E68486-12B4-43F3-B214-DA927DA8F162}" presName="horz1" presStyleCnt="0"/>
      <dgm:spPr/>
    </dgm:pt>
    <dgm:pt modelId="{2C91F8EB-9A6E-4DAF-A355-587FED7FDEC6}" type="pres">
      <dgm:prSet presAssocID="{87E68486-12B4-43F3-B214-DA927DA8F162}" presName="tx1" presStyleLbl="revTx" presStyleIdx="0" presStyleCnt="6" custScaleY="78860"/>
      <dgm:spPr/>
    </dgm:pt>
    <dgm:pt modelId="{B81FFEDE-E63A-4E56-A10F-54F99CD645E5}" type="pres">
      <dgm:prSet presAssocID="{87E68486-12B4-43F3-B214-DA927DA8F162}" presName="vert1" presStyleCnt="0"/>
      <dgm:spPr/>
    </dgm:pt>
    <dgm:pt modelId="{87E91FF7-00AA-4A36-BC19-CB820A75B885}" type="pres">
      <dgm:prSet presAssocID="{4D38CAC3-F706-4623-BB8A-3119424F34B2}" presName="thickLine" presStyleLbl="alignNode1" presStyleIdx="1" presStyleCnt="6"/>
      <dgm:spPr/>
    </dgm:pt>
    <dgm:pt modelId="{39B4C7A4-B61E-4DDB-9F44-01CEAC0F81E6}" type="pres">
      <dgm:prSet presAssocID="{4D38CAC3-F706-4623-BB8A-3119424F34B2}" presName="horz1" presStyleCnt="0"/>
      <dgm:spPr/>
    </dgm:pt>
    <dgm:pt modelId="{BDF30A16-2117-4033-B840-FDFA891031F6}" type="pres">
      <dgm:prSet presAssocID="{4D38CAC3-F706-4623-BB8A-3119424F34B2}" presName="tx1" presStyleLbl="revTx" presStyleIdx="1" presStyleCnt="6" custScaleY="62900"/>
      <dgm:spPr/>
    </dgm:pt>
    <dgm:pt modelId="{0E4AC6D8-FF9F-4B14-8849-0420CC089358}" type="pres">
      <dgm:prSet presAssocID="{4D38CAC3-F706-4623-BB8A-3119424F34B2}" presName="vert1" presStyleCnt="0"/>
      <dgm:spPr/>
    </dgm:pt>
    <dgm:pt modelId="{C3A3B1A5-F3D0-4E36-9E13-B1CF403C0854}" type="pres">
      <dgm:prSet presAssocID="{B227F05A-AFEF-4270-8446-09F2B9EF1AB9}" presName="thickLine" presStyleLbl="alignNode1" presStyleIdx="2" presStyleCnt="6"/>
      <dgm:spPr/>
    </dgm:pt>
    <dgm:pt modelId="{AFC0264D-0138-49D6-903F-6E7152C16657}" type="pres">
      <dgm:prSet presAssocID="{B227F05A-AFEF-4270-8446-09F2B9EF1AB9}" presName="horz1" presStyleCnt="0"/>
      <dgm:spPr/>
    </dgm:pt>
    <dgm:pt modelId="{4DDC401F-D73A-4709-AAFF-7134AD49C4CB}" type="pres">
      <dgm:prSet presAssocID="{B227F05A-AFEF-4270-8446-09F2B9EF1AB9}" presName="tx1" presStyleLbl="revTx" presStyleIdx="2" presStyleCnt="6"/>
      <dgm:spPr/>
    </dgm:pt>
    <dgm:pt modelId="{8E150DE4-19B6-4233-B8A4-EA9AB43EC9F5}" type="pres">
      <dgm:prSet presAssocID="{B227F05A-AFEF-4270-8446-09F2B9EF1AB9}" presName="vert1" presStyleCnt="0"/>
      <dgm:spPr/>
    </dgm:pt>
    <dgm:pt modelId="{E7707E4D-1531-4FCF-ADEF-107659884AB7}" type="pres">
      <dgm:prSet presAssocID="{DD7802BF-BB71-49D6-BABC-04A9ED2BFD9F}" presName="thickLine" presStyleLbl="alignNode1" presStyleIdx="3" presStyleCnt="6"/>
      <dgm:spPr/>
    </dgm:pt>
    <dgm:pt modelId="{81887954-89B0-4AB9-B75C-45E580AEBBD9}" type="pres">
      <dgm:prSet presAssocID="{DD7802BF-BB71-49D6-BABC-04A9ED2BFD9F}" presName="horz1" presStyleCnt="0"/>
      <dgm:spPr/>
    </dgm:pt>
    <dgm:pt modelId="{1E34EC31-7027-4064-886A-E7FCA534C5A5}" type="pres">
      <dgm:prSet presAssocID="{DD7802BF-BB71-49D6-BABC-04A9ED2BFD9F}" presName="tx1" presStyleLbl="revTx" presStyleIdx="3" presStyleCnt="6" custScaleY="46448"/>
      <dgm:spPr/>
    </dgm:pt>
    <dgm:pt modelId="{D501B295-EF32-4EAC-B186-75F84173B2AF}" type="pres">
      <dgm:prSet presAssocID="{DD7802BF-BB71-49D6-BABC-04A9ED2BFD9F}" presName="vert1" presStyleCnt="0"/>
      <dgm:spPr/>
    </dgm:pt>
    <dgm:pt modelId="{CF48A693-7ACE-46C0-A5D5-33B3BD35BD12}" type="pres">
      <dgm:prSet presAssocID="{2468F964-7FA0-46FC-A73F-32D81D52E8A2}" presName="thickLine" presStyleLbl="alignNode1" presStyleIdx="4" presStyleCnt="6"/>
      <dgm:spPr/>
    </dgm:pt>
    <dgm:pt modelId="{F5D7BC3C-96F8-4A70-BCB5-D5DA636D5AAB}" type="pres">
      <dgm:prSet presAssocID="{2468F964-7FA0-46FC-A73F-32D81D52E8A2}" presName="horz1" presStyleCnt="0"/>
      <dgm:spPr/>
    </dgm:pt>
    <dgm:pt modelId="{D28E7C31-00FA-4862-A151-1FF7586FE4F7}" type="pres">
      <dgm:prSet presAssocID="{2468F964-7FA0-46FC-A73F-32D81D52E8A2}" presName="tx1" presStyleLbl="revTx" presStyleIdx="4" presStyleCnt="6" custScaleY="107763"/>
      <dgm:spPr/>
    </dgm:pt>
    <dgm:pt modelId="{6C5971AC-B26C-4F3B-8C38-1D6FCC166CF9}" type="pres">
      <dgm:prSet presAssocID="{2468F964-7FA0-46FC-A73F-32D81D52E8A2}" presName="vert1" presStyleCnt="0"/>
      <dgm:spPr/>
    </dgm:pt>
    <dgm:pt modelId="{DCFAC7A4-CA48-47ED-97E5-67AB61C160E8}" type="pres">
      <dgm:prSet presAssocID="{70725691-F4FD-42C9-A5FC-66D48214BBEC}" presName="thickLine" presStyleLbl="alignNode1" presStyleIdx="5" presStyleCnt="6"/>
      <dgm:spPr/>
    </dgm:pt>
    <dgm:pt modelId="{B0A65B85-C518-47F5-94AF-CF60AF08F869}" type="pres">
      <dgm:prSet presAssocID="{70725691-F4FD-42C9-A5FC-66D48214BBEC}" presName="horz1" presStyleCnt="0"/>
      <dgm:spPr/>
    </dgm:pt>
    <dgm:pt modelId="{C4664709-9C6D-47A7-9313-9ACB14B125E6}" type="pres">
      <dgm:prSet presAssocID="{70725691-F4FD-42C9-A5FC-66D48214BBEC}" presName="tx1" presStyleLbl="revTx" presStyleIdx="5" presStyleCnt="6" custScaleY="80565"/>
      <dgm:spPr/>
    </dgm:pt>
    <dgm:pt modelId="{DA575829-0841-4970-BD0A-2CE9857C3E9F}" type="pres">
      <dgm:prSet presAssocID="{70725691-F4FD-42C9-A5FC-66D48214BBEC}" presName="vert1" presStyleCnt="0"/>
      <dgm:spPr/>
    </dgm:pt>
  </dgm:ptLst>
  <dgm:cxnLst>
    <dgm:cxn modelId="{290E5106-4B78-43A1-8A5A-BE9ECCFEC063}" srcId="{188A0EF1-AE3E-4F56-B81D-3600FBBBD583}" destId="{4D38CAC3-F706-4623-BB8A-3119424F34B2}" srcOrd="1" destOrd="0" parTransId="{206285A5-4480-4513-A63B-7D4FBDE6A3D2}" sibTransId="{6D8A5BD5-30BD-43EC-B0FA-81449E09F877}"/>
    <dgm:cxn modelId="{14C69A2B-72A3-45F7-A497-CD14E5517B79}" type="presOf" srcId="{4D38CAC3-F706-4623-BB8A-3119424F34B2}" destId="{BDF30A16-2117-4033-B840-FDFA891031F6}" srcOrd="0" destOrd="0" presId="urn:microsoft.com/office/officeart/2008/layout/LinedList"/>
    <dgm:cxn modelId="{18859B4A-E86A-42A3-8447-ED882F9F38C3}" type="presOf" srcId="{70725691-F4FD-42C9-A5FC-66D48214BBEC}" destId="{C4664709-9C6D-47A7-9313-9ACB14B125E6}" srcOrd="0" destOrd="0" presId="urn:microsoft.com/office/officeart/2008/layout/LinedList"/>
    <dgm:cxn modelId="{D220E24D-A766-430F-8686-638E5FF61298}" type="presOf" srcId="{B227F05A-AFEF-4270-8446-09F2B9EF1AB9}" destId="{4DDC401F-D73A-4709-AAFF-7134AD49C4CB}" srcOrd="0" destOrd="0" presId="urn:microsoft.com/office/officeart/2008/layout/LinedList"/>
    <dgm:cxn modelId="{A7A70C6F-C4DD-4029-BAD4-6A96F9BCE3E1}" srcId="{188A0EF1-AE3E-4F56-B81D-3600FBBBD583}" destId="{87E68486-12B4-43F3-B214-DA927DA8F162}" srcOrd="0" destOrd="0" parTransId="{964AE321-8D61-4CDC-8ABD-CB4FC3DA6B48}" sibTransId="{DECC37A9-8E89-4152-8C5C-A5EBA6A97CA9}"/>
    <dgm:cxn modelId="{85C2E173-829C-4051-BFC4-D359615344FC}" type="presOf" srcId="{188A0EF1-AE3E-4F56-B81D-3600FBBBD583}" destId="{9EF5F40C-B383-4823-B6CA-9F9FDF6B84D6}" srcOrd="0" destOrd="0" presId="urn:microsoft.com/office/officeart/2008/layout/LinedList"/>
    <dgm:cxn modelId="{98C89491-B76F-4EDA-8F45-31024A7EDA06}" type="presOf" srcId="{87E68486-12B4-43F3-B214-DA927DA8F162}" destId="{2C91F8EB-9A6E-4DAF-A355-587FED7FDEC6}" srcOrd="0" destOrd="0" presId="urn:microsoft.com/office/officeart/2008/layout/LinedList"/>
    <dgm:cxn modelId="{E4C08BA2-F5CC-4808-B45C-A89934DF353C}" srcId="{188A0EF1-AE3E-4F56-B81D-3600FBBBD583}" destId="{DD7802BF-BB71-49D6-BABC-04A9ED2BFD9F}" srcOrd="3" destOrd="0" parTransId="{D7653264-61A5-4C57-933D-75C5282FBC52}" sibTransId="{FF0B91BF-664F-46AD-B3BD-2E53124CA5B9}"/>
    <dgm:cxn modelId="{792A3DA8-817A-426D-AE71-62C0F03FC269}" srcId="{188A0EF1-AE3E-4F56-B81D-3600FBBBD583}" destId="{70725691-F4FD-42C9-A5FC-66D48214BBEC}" srcOrd="5" destOrd="0" parTransId="{7CC3185D-2ADA-4E08-A7E2-DF6DE7E8EA8E}" sibTransId="{158D0C97-1E03-422C-B270-4452C9920F5C}"/>
    <dgm:cxn modelId="{B7E39AB1-FEA6-4131-8900-66C82045AB00}" srcId="{188A0EF1-AE3E-4F56-B81D-3600FBBBD583}" destId="{2468F964-7FA0-46FC-A73F-32D81D52E8A2}" srcOrd="4" destOrd="0" parTransId="{5EB970F4-5679-4B60-BD02-6BFFB812C23B}" sibTransId="{69E3F354-D2E6-4ED8-8FE9-919B887A588A}"/>
    <dgm:cxn modelId="{150346BC-14FF-46DC-A68C-DC5039CBFF8E}" type="presOf" srcId="{2468F964-7FA0-46FC-A73F-32D81D52E8A2}" destId="{D28E7C31-00FA-4862-A151-1FF7586FE4F7}" srcOrd="0" destOrd="0" presId="urn:microsoft.com/office/officeart/2008/layout/LinedList"/>
    <dgm:cxn modelId="{2C7004C6-1345-4BEF-809C-BD5021F65606}" srcId="{188A0EF1-AE3E-4F56-B81D-3600FBBBD583}" destId="{B227F05A-AFEF-4270-8446-09F2B9EF1AB9}" srcOrd="2" destOrd="0" parTransId="{E45DC489-E1F3-4ECD-9200-56FCAD31A659}" sibTransId="{56741697-11DE-4CC9-A404-DF6AD6C343F6}"/>
    <dgm:cxn modelId="{B7D453ED-F8E2-419C-84E4-BEB0A2E1AED8}" type="presOf" srcId="{DD7802BF-BB71-49D6-BABC-04A9ED2BFD9F}" destId="{1E34EC31-7027-4064-886A-E7FCA534C5A5}" srcOrd="0" destOrd="0" presId="urn:microsoft.com/office/officeart/2008/layout/LinedList"/>
    <dgm:cxn modelId="{D1ED3E22-7E84-4998-BD2C-4FD9C2BBFB15}" type="presParOf" srcId="{9EF5F40C-B383-4823-B6CA-9F9FDF6B84D6}" destId="{685885A0-6367-4FE0-824E-114A26A57BAC}" srcOrd="0" destOrd="0" presId="urn:microsoft.com/office/officeart/2008/layout/LinedList"/>
    <dgm:cxn modelId="{426A24A3-7AD5-4968-96DF-084797260DBC}" type="presParOf" srcId="{9EF5F40C-B383-4823-B6CA-9F9FDF6B84D6}" destId="{6E7F05F8-C55A-4230-9A04-E4D041537B86}" srcOrd="1" destOrd="0" presId="urn:microsoft.com/office/officeart/2008/layout/LinedList"/>
    <dgm:cxn modelId="{BCBFE18C-0238-4589-82EF-7F77B20ECBB6}" type="presParOf" srcId="{6E7F05F8-C55A-4230-9A04-E4D041537B86}" destId="{2C91F8EB-9A6E-4DAF-A355-587FED7FDEC6}" srcOrd="0" destOrd="0" presId="urn:microsoft.com/office/officeart/2008/layout/LinedList"/>
    <dgm:cxn modelId="{17943275-A2EF-4CDB-AC7A-FC86A8A4C4B3}" type="presParOf" srcId="{6E7F05F8-C55A-4230-9A04-E4D041537B86}" destId="{B81FFEDE-E63A-4E56-A10F-54F99CD645E5}" srcOrd="1" destOrd="0" presId="urn:microsoft.com/office/officeart/2008/layout/LinedList"/>
    <dgm:cxn modelId="{916B374B-49E9-4295-B1C7-177E4E11E3DD}" type="presParOf" srcId="{9EF5F40C-B383-4823-B6CA-9F9FDF6B84D6}" destId="{87E91FF7-00AA-4A36-BC19-CB820A75B885}" srcOrd="2" destOrd="0" presId="urn:microsoft.com/office/officeart/2008/layout/LinedList"/>
    <dgm:cxn modelId="{491AB2AE-1F32-4CD6-8920-20BA30AFB400}" type="presParOf" srcId="{9EF5F40C-B383-4823-B6CA-9F9FDF6B84D6}" destId="{39B4C7A4-B61E-4DDB-9F44-01CEAC0F81E6}" srcOrd="3" destOrd="0" presId="urn:microsoft.com/office/officeart/2008/layout/LinedList"/>
    <dgm:cxn modelId="{24DA88A4-6674-4536-B6CB-5E64E9A9FC1C}" type="presParOf" srcId="{39B4C7A4-B61E-4DDB-9F44-01CEAC0F81E6}" destId="{BDF30A16-2117-4033-B840-FDFA891031F6}" srcOrd="0" destOrd="0" presId="urn:microsoft.com/office/officeart/2008/layout/LinedList"/>
    <dgm:cxn modelId="{D12CB5C4-E920-425A-B146-7612F9CAA30D}" type="presParOf" srcId="{39B4C7A4-B61E-4DDB-9F44-01CEAC0F81E6}" destId="{0E4AC6D8-FF9F-4B14-8849-0420CC089358}" srcOrd="1" destOrd="0" presId="urn:microsoft.com/office/officeart/2008/layout/LinedList"/>
    <dgm:cxn modelId="{9E8A45BF-85A0-497F-B088-1C522545BA5C}" type="presParOf" srcId="{9EF5F40C-B383-4823-B6CA-9F9FDF6B84D6}" destId="{C3A3B1A5-F3D0-4E36-9E13-B1CF403C0854}" srcOrd="4" destOrd="0" presId="urn:microsoft.com/office/officeart/2008/layout/LinedList"/>
    <dgm:cxn modelId="{EB5E9A0C-6063-4059-96B4-27C4587E57E3}" type="presParOf" srcId="{9EF5F40C-B383-4823-B6CA-9F9FDF6B84D6}" destId="{AFC0264D-0138-49D6-903F-6E7152C16657}" srcOrd="5" destOrd="0" presId="urn:microsoft.com/office/officeart/2008/layout/LinedList"/>
    <dgm:cxn modelId="{C285FDF1-2239-4E21-AE37-FE8E20257F55}" type="presParOf" srcId="{AFC0264D-0138-49D6-903F-6E7152C16657}" destId="{4DDC401F-D73A-4709-AAFF-7134AD49C4CB}" srcOrd="0" destOrd="0" presId="urn:microsoft.com/office/officeart/2008/layout/LinedList"/>
    <dgm:cxn modelId="{8E5D6CA9-98BD-4742-BE11-D6ED797198D0}" type="presParOf" srcId="{AFC0264D-0138-49D6-903F-6E7152C16657}" destId="{8E150DE4-19B6-4233-B8A4-EA9AB43EC9F5}" srcOrd="1" destOrd="0" presId="urn:microsoft.com/office/officeart/2008/layout/LinedList"/>
    <dgm:cxn modelId="{AEBA4370-B634-47DC-832D-FCBFD220FC65}" type="presParOf" srcId="{9EF5F40C-B383-4823-B6CA-9F9FDF6B84D6}" destId="{E7707E4D-1531-4FCF-ADEF-107659884AB7}" srcOrd="6" destOrd="0" presId="urn:microsoft.com/office/officeart/2008/layout/LinedList"/>
    <dgm:cxn modelId="{284AFD8C-3D91-450D-B1AF-6BDC6AC3D90B}" type="presParOf" srcId="{9EF5F40C-B383-4823-B6CA-9F9FDF6B84D6}" destId="{81887954-89B0-4AB9-B75C-45E580AEBBD9}" srcOrd="7" destOrd="0" presId="urn:microsoft.com/office/officeart/2008/layout/LinedList"/>
    <dgm:cxn modelId="{D898FC0D-304A-4370-A914-85C756E79570}" type="presParOf" srcId="{81887954-89B0-4AB9-B75C-45E580AEBBD9}" destId="{1E34EC31-7027-4064-886A-E7FCA534C5A5}" srcOrd="0" destOrd="0" presId="urn:microsoft.com/office/officeart/2008/layout/LinedList"/>
    <dgm:cxn modelId="{A041D0C5-93D7-4AF1-896E-EF1866CB216A}" type="presParOf" srcId="{81887954-89B0-4AB9-B75C-45E580AEBBD9}" destId="{D501B295-EF32-4EAC-B186-75F84173B2AF}" srcOrd="1" destOrd="0" presId="urn:microsoft.com/office/officeart/2008/layout/LinedList"/>
    <dgm:cxn modelId="{21686B05-5F4C-44FB-B00D-F916570D1E06}" type="presParOf" srcId="{9EF5F40C-B383-4823-B6CA-9F9FDF6B84D6}" destId="{CF48A693-7ACE-46C0-A5D5-33B3BD35BD12}" srcOrd="8" destOrd="0" presId="urn:microsoft.com/office/officeart/2008/layout/LinedList"/>
    <dgm:cxn modelId="{2FE75B05-57B4-4E4B-AD1D-9CCD6D666160}" type="presParOf" srcId="{9EF5F40C-B383-4823-B6CA-9F9FDF6B84D6}" destId="{F5D7BC3C-96F8-4A70-BCB5-D5DA636D5AAB}" srcOrd="9" destOrd="0" presId="urn:microsoft.com/office/officeart/2008/layout/LinedList"/>
    <dgm:cxn modelId="{5BD66D37-051C-4DA6-885F-A99E64C43F08}" type="presParOf" srcId="{F5D7BC3C-96F8-4A70-BCB5-D5DA636D5AAB}" destId="{D28E7C31-00FA-4862-A151-1FF7586FE4F7}" srcOrd="0" destOrd="0" presId="urn:microsoft.com/office/officeart/2008/layout/LinedList"/>
    <dgm:cxn modelId="{2414EDE2-B873-4A32-8B0F-74E6A42937C5}" type="presParOf" srcId="{F5D7BC3C-96F8-4A70-BCB5-D5DA636D5AAB}" destId="{6C5971AC-B26C-4F3B-8C38-1D6FCC166CF9}" srcOrd="1" destOrd="0" presId="urn:microsoft.com/office/officeart/2008/layout/LinedList"/>
    <dgm:cxn modelId="{781E86AB-B393-4F4D-B75F-813AAD17193E}" type="presParOf" srcId="{9EF5F40C-B383-4823-B6CA-9F9FDF6B84D6}" destId="{DCFAC7A4-CA48-47ED-97E5-67AB61C160E8}" srcOrd="10" destOrd="0" presId="urn:microsoft.com/office/officeart/2008/layout/LinedList"/>
    <dgm:cxn modelId="{D2FF304A-EC19-4415-92E8-5197620F3422}" type="presParOf" srcId="{9EF5F40C-B383-4823-B6CA-9F9FDF6B84D6}" destId="{B0A65B85-C518-47F5-94AF-CF60AF08F869}" srcOrd="11" destOrd="0" presId="urn:microsoft.com/office/officeart/2008/layout/LinedList"/>
    <dgm:cxn modelId="{B9212573-067A-4323-9977-CD4FB8542507}" type="presParOf" srcId="{B0A65B85-C518-47F5-94AF-CF60AF08F869}" destId="{C4664709-9C6D-47A7-9313-9ACB14B125E6}" srcOrd="0" destOrd="0" presId="urn:microsoft.com/office/officeart/2008/layout/LinedList"/>
    <dgm:cxn modelId="{59C6B533-CF5C-4580-BDB5-2654C7F22870}" type="presParOf" srcId="{B0A65B85-C518-47F5-94AF-CF60AF08F869}" destId="{DA575829-0841-4970-BD0A-2CE9857C3E9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DFACD2-3A30-4C9B-BBE4-49F1EE6C3079}">
      <dsp:nvSpPr>
        <dsp:cNvPr id="0" name=""/>
        <dsp:cNvSpPr/>
      </dsp:nvSpPr>
      <dsp:spPr>
        <a:xfrm>
          <a:off x="-282331" y="773389"/>
          <a:ext cx="8229600" cy="169021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9E2A8F-B612-4E4D-A72D-E82C22659EC3}">
      <dsp:nvSpPr>
        <dsp:cNvPr id="0" name=""/>
        <dsp:cNvSpPr/>
      </dsp:nvSpPr>
      <dsp:spPr>
        <a:xfrm>
          <a:off x="228957" y="1153687"/>
          <a:ext cx="931434" cy="92961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71A8FB-E4D9-42B0-B1F8-C99C6A3E12CA}">
      <dsp:nvSpPr>
        <dsp:cNvPr id="0" name=""/>
        <dsp:cNvSpPr/>
      </dsp:nvSpPr>
      <dsp:spPr>
        <a:xfrm>
          <a:off x="1101280" y="773389"/>
          <a:ext cx="7410651" cy="16918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56" tIns="179056" rIns="179056" bIns="179056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Определены международные консультанты для написания заявки (программная часть – Татьяна </a:t>
          </a:r>
          <a:r>
            <a:rPr lang="ru-RU" sz="2800" kern="1200" dirty="0" err="1"/>
            <a:t>Дешко</a:t>
          </a:r>
          <a:r>
            <a:rPr lang="ru-RU" sz="2800" kern="1200" dirty="0"/>
            <a:t>; бюджет –Катерина Бойко);</a:t>
          </a:r>
          <a:endParaRPr lang="en-US" sz="2800" kern="1200" dirty="0"/>
        </a:p>
      </dsp:txBody>
      <dsp:txXfrm>
        <a:off x="1101280" y="773389"/>
        <a:ext cx="7410651" cy="1691863"/>
      </dsp:txXfrm>
    </dsp:sp>
    <dsp:sp modelId="{8AE106B1-CA4A-4D08-A757-F476208C934C}">
      <dsp:nvSpPr>
        <dsp:cNvPr id="0" name=""/>
        <dsp:cNvSpPr/>
      </dsp:nvSpPr>
      <dsp:spPr>
        <a:xfrm>
          <a:off x="-282331" y="2863338"/>
          <a:ext cx="8229600" cy="169021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31CCBB-9582-4D3F-99CC-E41D9EF02B17}">
      <dsp:nvSpPr>
        <dsp:cNvPr id="0" name=""/>
        <dsp:cNvSpPr/>
      </dsp:nvSpPr>
      <dsp:spPr>
        <a:xfrm>
          <a:off x="228957" y="3243636"/>
          <a:ext cx="931434" cy="92961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70809A-8C39-473D-B3F6-AA4A6BD1AD87}">
      <dsp:nvSpPr>
        <dsp:cNvPr id="0" name=""/>
        <dsp:cNvSpPr/>
      </dsp:nvSpPr>
      <dsp:spPr>
        <a:xfrm>
          <a:off x="1671680" y="2863338"/>
          <a:ext cx="6269851" cy="16918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56" tIns="179056" rIns="179056" bIns="179056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Определены </a:t>
          </a:r>
          <a:r>
            <a:rPr lang="ru-RU" sz="2800" kern="1200" dirty="0" err="1"/>
            <a:t>фасилитаторы</a:t>
          </a:r>
          <a:r>
            <a:rPr lang="ru-RU" sz="2800" kern="1200" dirty="0"/>
            <a:t> для страновых диалогов (Геннадий Рощупкин, </a:t>
          </a:r>
          <a:r>
            <a:rPr lang="ru-RU" sz="2800" kern="1200" dirty="0" err="1"/>
            <a:t>Айсулуу</a:t>
          </a:r>
          <a:r>
            <a:rPr lang="ru-RU" sz="2800" kern="1200" dirty="0"/>
            <a:t> </a:t>
          </a:r>
          <a:r>
            <a:rPr lang="ru-RU" sz="2800" kern="1200" dirty="0" err="1"/>
            <a:t>Болотбаева</a:t>
          </a:r>
          <a:r>
            <a:rPr lang="ru-RU" sz="2500" kern="1200" dirty="0"/>
            <a:t>) </a:t>
          </a:r>
          <a:endParaRPr lang="en-US" sz="2500" kern="1200" dirty="0"/>
        </a:p>
      </dsp:txBody>
      <dsp:txXfrm>
        <a:off x="1671680" y="2863338"/>
        <a:ext cx="6269851" cy="169186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F0962D-A871-4CF8-894D-DB93DD8F7652}">
      <dsp:nvSpPr>
        <dsp:cNvPr id="0" name=""/>
        <dsp:cNvSpPr/>
      </dsp:nvSpPr>
      <dsp:spPr>
        <a:xfrm>
          <a:off x="0" y="2693"/>
          <a:ext cx="9144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DA5221-6CF3-43E5-A0C4-3B2D6F71D60C}">
      <dsp:nvSpPr>
        <dsp:cNvPr id="0" name=""/>
        <dsp:cNvSpPr/>
      </dsp:nvSpPr>
      <dsp:spPr>
        <a:xfrm>
          <a:off x="0" y="2693"/>
          <a:ext cx="9144000" cy="1837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/>
            <a:t>Проведение оценки для учета гендерных аспектов профилактических программ для секс-работников;</a:t>
          </a:r>
          <a:endParaRPr lang="en-US" sz="2800" kern="1200"/>
        </a:p>
      </dsp:txBody>
      <dsp:txXfrm>
        <a:off x="0" y="2693"/>
        <a:ext cx="9144000" cy="1837281"/>
      </dsp:txXfrm>
    </dsp:sp>
    <dsp:sp modelId="{A28A6F59-53EE-455B-B7DD-CDC9D4E6DFD0}">
      <dsp:nvSpPr>
        <dsp:cNvPr id="0" name=""/>
        <dsp:cNvSpPr/>
      </dsp:nvSpPr>
      <dsp:spPr>
        <a:xfrm>
          <a:off x="0" y="1839975"/>
          <a:ext cx="9144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57C152-A90C-446B-83AD-19D891272EC0}">
      <dsp:nvSpPr>
        <dsp:cNvPr id="0" name=""/>
        <dsp:cNvSpPr/>
      </dsp:nvSpPr>
      <dsp:spPr>
        <a:xfrm>
          <a:off x="0" y="1839975"/>
          <a:ext cx="9144000" cy="1837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/>
            <a:t>Участие секс-работников в мероприятиях по информированию/обучению сотрудников правоохранительных органов и медицинских работников;</a:t>
          </a:r>
          <a:endParaRPr lang="en-US" sz="2800" kern="1200"/>
        </a:p>
      </dsp:txBody>
      <dsp:txXfrm>
        <a:off x="0" y="1839975"/>
        <a:ext cx="9144000" cy="1837281"/>
      </dsp:txXfrm>
    </dsp:sp>
    <dsp:sp modelId="{72930BDA-2B6A-4FB0-AC11-DC6FC673B397}">
      <dsp:nvSpPr>
        <dsp:cNvPr id="0" name=""/>
        <dsp:cNvSpPr/>
      </dsp:nvSpPr>
      <dsp:spPr>
        <a:xfrm>
          <a:off x="0" y="3677256"/>
          <a:ext cx="9144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E8FD47-CA07-419A-999A-9842FA484B75}">
      <dsp:nvSpPr>
        <dsp:cNvPr id="0" name=""/>
        <dsp:cNvSpPr/>
      </dsp:nvSpPr>
      <dsp:spPr>
        <a:xfrm>
          <a:off x="0" y="3677256"/>
          <a:ext cx="9144000" cy="1837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/>
            <a:t>Оказание юридической помощи СР.</a:t>
          </a:r>
          <a:endParaRPr lang="en-US" sz="2800" kern="1200"/>
        </a:p>
      </dsp:txBody>
      <dsp:txXfrm>
        <a:off x="0" y="3677256"/>
        <a:ext cx="9144000" cy="183728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5885A0-6367-4FE0-824E-114A26A57BAC}">
      <dsp:nvSpPr>
        <dsp:cNvPr id="0" name=""/>
        <dsp:cNvSpPr/>
      </dsp:nvSpPr>
      <dsp:spPr>
        <a:xfrm>
          <a:off x="0" y="1259"/>
          <a:ext cx="88569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91F8EB-9A6E-4DAF-A355-587FED7FDEC6}">
      <dsp:nvSpPr>
        <dsp:cNvPr id="0" name=""/>
        <dsp:cNvSpPr/>
      </dsp:nvSpPr>
      <dsp:spPr>
        <a:xfrm>
          <a:off x="0" y="1259"/>
          <a:ext cx="8856984" cy="861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0" kern="1200" dirty="0"/>
            <a:t>Программа раздачи презервативов, лубрикантов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 dirty="0"/>
        </a:p>
      </dsp:txBody>
      <dsp:txXfrm>
        <a:off x="0" y="1259"/>
        <a:ext cx="8856984" cy="861592"/>
      </dsp:txXfrm>
    </dsp:sp>
    <dsp:sp modelId="{87E91FF7-00AA-4A36-BC19-CB820A75B885}">
      <dsp:nvSpPr>
        <dsp:cNvPr id="0" name=""/>
        <dsp:cNvSpPr/>
      </dsp:nvSpPr>
      <dsp:spPr>
        <a:xfrm>
          <a:off x="0" y="862852"/>
          <a:ext cx="88569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F30A16-2117-4033-B840-FDFA891031F6}">
      <dsp:nvSpPr>
        <dsp:cNvPr id="0" name=""/>
        <dsp:cNvSpPr/>
      </dsp:nvSpPr>
      <dsp:spPr>
        <a:xfrm>
          <a:off x="0" y="862852"/>
          <a:ext cx="8856984" cy="678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0" kern="1200" dirty="0"/>
            <a:t>Программа </a:t>
          </a:r>
          <a:r>
            <a:rPr lang="ru-RU" sz="2500" b="0" kern="1200" dirty="0" err="1"/>
            <a:t>доконтактной</a:t>
          </a:r>
          <a:r>
            <a:rPr lang="ru-RU" sz="2500" b="0" kern="1200" dirty="0"/>
            <a:t> профилактики (</a:t>
          </a:r>
          <a:r>
            <a:rPr lang="en-US" sz="2500" b="0" kern="1200" dirty="0"/>
            <a:t>PreP</a:t>
          </a:r>
          <a:r>
            <a:rPr lang="ru-RU" sz="2500" b="0" kern="1200" dirty="0"/>
            <a:t>)</a:t>
          </a:r>
          <a:endParaRPr lang="en-US" sz="2500" kern="1200" dirty="0"/>
        </a:p>
      </dsp:txBody>
      <dsp:txXfrm>
        <a:off x="0" y="862852"/>
        <a:ext cx="8856984" cy="678720"/>
      </dsp:txXfrm>
    </dsp:sp>
    <dsp:sp modelId="{C3A3B1A5-F3D0-4E36-9E13-B1CF403C0854}">
      <dsp:nvSpPr>
        <dsp:cNvPr id="0" name=""/>
        <dsp:cNvSpPr/>
      </dsp:nvSpPr>
      <dsp:spPr>
        <a:xfrm>
          <a:off x="0" y="1541573"/>
          <a:ext cx="88569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DC401F-D73A-4709-AAFF-7134AD49C4CB}">
      <dsp:nvSpPr>
        <dsp:cNvPr id="0" name=""/>
        <dsp:cNvSpPr/>
      </dsp:nvSpPr>
      <dsp:spPr>
        <a:xfrm>
          <a:off x="0" y="1541573"/>
          <a:ext cx="8856984" cy="10305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0" kern="1200" dirty="0"/>
            <a:t>Коммуникация по вопросам профилактики ВИЧ, информирование и создание спроса</a:t>
          </a:r>
          <a:endParaRPr lang="en-US" sz="2500" kern="1200" dirty="0"/>
        </a:p>
      </dsp:txBody>
      <dsp:txXfrm>
        <a:off x="0" y="1541573"/>
        <a:ext cx="8856984" cy="1030504"/>
      </dsp:txXfrm>
    </dsp:sp>
    <dsp:sp modelId="{E7707E4D-1531-4FCF-ADEF-107659884AB7}">
      <dsp:nvSpPr>
        <dsp:cNvPr id="0" name=""/>
        <dsp:cNvSpPr/>
      </dsp:nvSpPr>
      <dsp:spPr>
        <a:xfrm>
          <a:off x="0" y="2572077"/>
          <a:ext cx="88569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34EC31-7027-4064-886A-E7FCA534C5A5}">
      <dsp:nvSpPr>
        <dsp:cNvPr id="0" name=""/>
        <dsp:cNvSpPr/>
      </dsp:nvSpPr>
      <dsp:spPr>
        <a:xfrm>
          <a:off x="0" y="2572077"/>
          <a:ext cx="8856984" cy="8091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0" kern="1200" dirty="0"/>
            <a:t>Расширение прав и возможностей для сообщества</a:t>
          </a:r>
          <a:endParaRPr lang="en-US" sz="2500" kern="1200" dirty="0"/>
        </a:p>
      </dsp:txBody>
      <dsp:txXfrm>
        <a:off x="0" y="2572077"/>
        <a:ext cx="8856984" cy="809110"/>
      </dsp:txXfrm>
    </dsp:sp>
    <dsp:sp modelId="{CF48A693-7ACE-46C0-A5D5-33B3BD35BD12}">
      <dsp:nvSpPr>
        <dsp:cNvPr id="0" name=""/>
        <dsp:cNvSpPr/>
      </dsp:nvSpPr>
      <dsp:spPr>
        <a:xfrm>
          <a:off x="0" y="3381188"/>
          <a:ext cx="88569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8E7C31-00FA-4862-A151-1FF7586FE4F7}">
      <dsp:nvSpPr>
        <dsp:cNvPr id="0" name=""/>
        <dsp:cNvSpPr/>
      </dsp:nvSpPr>
      <dsp:spPr>
        <a:xfrm>
          <a:off x="0" y="3381188"/>
          <a:ext cx="8848334" cy="1240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0" kern="1200" dirty="0"/>
            <a:t>Услуги в области сексуального и репродуктивного здоровья, включая инфекции, передающиеся половым путем (ИППП), гепатит, помощь трансгендерным людям после насилия</a:t>
          </a:r>
          <a:endParaRPr lang="en-US" sz="2500" kern="1200" dirty="0"/>
        </a:p>
      </dsp:txBody>
      <dsp:txXfrm>
        <a:off x="0" y="3381188"/>
        <a:ext cx="8848334" cy="1240787"/>
      </dsp:txXfrm>
    </dsp:sp>
    <dsp:sp modelId="{DCFAC7A4-CA48-47ED-97E5-67AB61C160E8}">
      <dsp:nvSpPr>
        <dsp:cNvPr id="0" name=""/>
        <dsp:cNvSpPr/>
      </dsp:nvSpPr>
      <dsp:spPr>
        <a:xfrm>
          <a:off x="0" y="4621975"/>
          <a:ext cx="88569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664709-9C6D-47A7-9313-9ACB14B125E6}">
      <dsp:nvSpPr>
        <dsp:cNvPr id="0" name=""/>
        <dsp:cNvSpPr/>
      </dsp:nvSpPr>
      <dsp:spPr>
        <a:xfrm>
          <a:off x="0" y="4621975"/>
          <a:ext cx="8856984" cy="11820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0" kern="1200" dirty="0"/>
            <a:t>Устранение связанных с правами человека барьеров на пути профилактики ВИЧ для трансгендерных людей</a:t>
          </a:r>
          <a:endParaRPr lang="en-US" sz="2500" kern="1200" dirty="0"/>
        </a:p>
      </dsp:txBody>
      <dsp:txXfrm>
        <a:off x="0" y="4621975"/>
        <a:ext cx="8856984" cy="118202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3AE3B-7FDC-4371-A4A7-E05F59188746}">
      <dsp:nvSpPr>
        <dsp:cNvPr id="0" name=""/>
        <dsp:cNvSpPr/>
      </dsp:nvSpPr>
      <dsp:spPr>
        <a:xfrm>
          <a:off x="0" y="344"/>
          <a:ext cx="849694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EDBE70-8056-4CCA-8376-659A12F58ACA}">
      <dsp:nvSpPr>
        <dsp:cNvPr id="0" name=""/>
        <dsp:cNvSpPr/>
      </dsp:nvSpPr>
      <dsp:spPr>
        <a:xfrm>
          <a:off x="0" y="344"/>
          <a:ext cx="8496944" cy="1616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Разработка и реализация программ </a:t>
          </a:r>
          <a:r>
            <a:rPr lang="ru-RU" sz="2600" kern="1200" dirty="0" err="1"/>
            <a:t>PrEP</a:t>
          </a:r>
          <a:r>
            <a:rPr lang="ru-RU" sz="2600" kern="1200" dirty="0"/>
            <a:t>, включая планирование, определение потребности и соблюдение требований к предоставлению услуг;</a:t>
          </a:r>
          <a:endParaRPr lang="en-US" sz="2600" kern="1200" dirty="0"/>
        </a:p>
      </dsp:txBody>
      <dsp:txXfrm>
        <a:off x="0" y="344"/>
        <a:ext cx="8496944" cy="1616206"/>
      </dsp:txXfrm>
    </dsp:sp>
    <dsp:sp modelId="{F41B49A0-14DE-482A-8001-F5221C335BFC}">
      <dsp:nvSpPr>
        <dsp:cNvPr id="0" name=""/>
        <dsp:cNvSpPr/>
      </dsp:nvSpPr>
      <dsp:spPr>
        <a:xfrm>
          <a:off x="0" y="1616551"/>
          <a:ext cx="849694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D7B798-44CC-4C16-9457-A73447A95D87}">
      <dsp:nvSpPr>
        <dsp:cNvPr id="0" name=""/>
        <dsp:cNvSpPr/>
      </dsp:nvSpPr>
      <dsp:spPr>
        <a:xfrm>
          <a:off x="0" y="1616551"/>
          <a:ext cx="8496944" cy="11277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Поддержка приверженности, в том числе с использованием подхода равный-равному</a:t>
          </a:r>
          <a:r>
            <a:rPr lang="ru-RU" sz="2400" kern="1200" dirty="0"/>
            <a:t>; </a:t>
          </a:r>
          <a:endParaRPr lang="en-US" sz="2400" kern="1200" dirty="0"/>
        </a:p>
      </dsp:txBody>
      <dsp:txXfrm>
        <a:off x="0" y="1616551"/>
        <a:ext cx="8496944" cy="1127773"/>
      </dsp:txXfrm>
    </dsp:sp>
    <dsp:sp modelId="{64E1AB0A-8440-4394-9063-74D964A7E7FC}">
      <dsp:nvSpPr>
        <dsp:cNvPr id="0" name=""/>
        <dsp:cNvSpPr/>
      </dsp:nvSpPr>
      <dsp:spPr>
        <a:xfrm>
          <a:off x="0" y="2744324"/>
          <a:ext cx="849694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07F486-A59D-460D-87D3-C736C275FB8B}">
      <dsp:nvSpPr>
        <dsp:cNvPr id="0" name=""/>
        <dsp:cNvSpPr/>
      </dsp:nvSpPr>
      <dsp:spPr>
        <a:xfrm>
          <a:off x="0" y="2744324"/>
          <a:ext cx="8496944" cy="995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Информация о </a:t>
          </a:r>
          <a:r>
            <a:rPr lang="en-US" sz="2600" kern="1200" dirty="0"/>
            <a:t>PreP</a:t>
          </a:r>
          <a:r>
            <a:rPr lang="ru-RU" sz="2600" kern="1200" dirty="0"/>
            <a:t> и создание спроса, включая подходы, основанные на принципах равный равному</a:t>
          </a:r>
          <a:r>
            <a:rPr lang="ru-RU" sz="2800" kern="1200" dirty="0"/>
            <a:t>;</a:t>
          </a:r>
          <a:endParaRPr lang="en-US" sz="2800" kern="1200" dirty="0"/>
        </a:p>
      </dsp:txBody>
      <dsp:txXfrm>
        <a:off x="0" y="2744324"/>
        <a:ext cx="8496944" cy="995098"/>
      </dsp:txXfrm>
    </dsp:sp>
    <dsp:sp modelId="{9F309B9D-30D2-4C3D-B1FC-E1400CDD363F}">
      <dsp:nvSpPr>
        <dsp:cNvPr id="0" name=""/>
        <dsp:cNvSpPr/>
      </dsp:nvSpPr>
      <dsp:spPr>
        <a:xfrm>
          <a:off x="0" y="3739422"/>
          <a:ext cx="849694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50E246-AB67-4DF7-AAAF-792C6545D7BA}">
      <dsp:nvSpPr>
        <dsp:cNvPr id="0" name=""/>
        <dsp:cNvSpPr/>
      </dsp:nvSpPr>
      <dsp:spPr>
        <a:xfrm>
          <a:off x="0" y="3739422"/>
          <a:ext cx="8496944" cy="1616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Направления на профилактику ВИЧ/ИППП, тестирование, лечение, уход и клинический мониторинг, вакцинацию против гепатита В.</a:t>
          </a:r>
          <a:endParaRPr lang="en-US" sz="2600" kern="1200" dirty="0"/>
        </a:p>
      </dsp:txBody>
      <dsp:txXfrm>
        <a:off x="0" y="3739422"/>
        <a:ext cx="8496944" cy="161620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5885A0-6367-4FE0-824E-114A26A57BAC}">
      <dsp:nvSpPr>
        <dsp:cNvPr id="0" name=""/>
        <dsp:cNvSpPr/>
      </dsp:nvSpPr>
      <dsp:spPr>
        <a:xfrm>
          <a:off x="0" y="2376"/>
          <a:ext cx="88569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91F8EB-9A6E-4DAF-A355-587FED7FDEC6}">
      <dsp:nvSpPr>
        <dsp:cNvPr id="0" name=""/>
        <dsp:cNvSpPr/>
      </dsp:nvSpPr>
      <dsp:spPr>
        <a:xfrm>
          <a:off x="0" y="2376"/>
          <a:ext cx="8856984" cy="826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0" kern="1200" dirty="0"/>
            <a:t>Программа раздачи шприцев и игл </a:t>
          </a:r>
          <a:r>
            <a:rPr lang="ru-RU" sz="2500" b="0" kern="1200" dirty="0">
              <a:solidFill>
                <a:schemeClr val="tx1"/>
              </a:solidFill>
            </a:rPr>
            <a:t>ЛУИН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 dirty="0"/>
        </a:p>
      </dsp:txBody>
      <dsp:txXfrm>
        <a:off x="0" y="2376"/>
        <a:ext cx="8856984" cy="826598"/>
      </dsp:txXfrm>
    </dsp:sp>
    <dsp:sp modelId="{87E91FF7-00AA-4A36-BC19-CB820A75B885}">
      <dsp:nvSpPr>
        <dsp:cNvPr id="0" name=""/>
        <dsp:cNvSpPr/>
      </dsp:nvSpPr>
      <dsp:spPr>
        <a:xfrm>
          <a:off x="0" y="828975"/>
          <a:ext cx="88569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F30A16-2117-4033-B840-FDFA891031F6}">
      <dsp:nvSpPr>
        <dsp:cNvPr id="0" name=""/>
        <dsp:cNvSpPr/>
      </dsp:nvSpPr>
      <dsp:spPr>
        <a:xfrm>
          <a:off x="0" y="828975"/>
          <a:ext cx="8856984" cy="651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0" kern="1200" dirty="0"/>
            <a:t>Программа ПЗТ </a:t>
          </a:r>
          <a:r>
            <a:rPr lang="ru-RU" sz="2500" b="0" kern="1200" dirty="0">
              <a:solidFill>
                <a:schemeClr val="tx1"/>
              </a:solidFill>
            </a:rPr>
            <a:t>ЛУИН</a:t>
          </a:r>
          <a:endParaRPr lang="en-US" sz="2500" kern="1200" dirty="0">
            <a:solidFill>
              <a:schemeClr val="tx1"/>
            </a:solidFill>
          </a:endParaRPr>
        </a:p>
      </dsp:txBody>
      <dsp:txXfrm>
        <a:off x="0" y="828975"/>
        <a:ext cx="8856984" cy="651154"/>
      </dsp:txXfrm>
    </dsp:sp>
    <dsp:sp modelId="{C3A3B1A5-F3D0-4E36-9E13-B1CF403C0854}">
      <dsp:nvSpPr>
        <dsp:cNvPr id="0" name=""/>
        <dsp:cNvSpPr/>
      </dsp:nvSpPr>
      <dsp:spPr>
        <a:xfrm>
          <a:off x="0" y="1480130"/>
          <a:ext cx="88569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DC401F-D73A-4709-AAFF-7134AD49C4CB}">
      <dsp:nvSpPr>
        <dsp:cNvPr id="0" name=""/>
        <dsp:cNvSpPr/>
      </dsp:nvSpPr>
      <dsp:spPr>
        <a:xfrm>
          <a:off x="0" y="1480130"/>
          <a:ext cx="8856984" cy="988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Профилактика и лечение передозировок </a:t>
          </a:r>
          <a:r>
            <a:rPr lang="ru-RU" sz="2500" kern="1200" dirty="0">
              <a:solidFill>
                <a:schemeClr val="tx1"/>
              </a:solidFill>
            </a:rPr>
            <a:t>у ЛУИН</a:t>
          </a:r>
          <a:endParaRPr lang="en-US" sz="2500" kern="1200" dirty="0">
            <a:solidFill>
              <a:schemeClr val="tx1"/>
            </a:solidFill>
          </a:endParaRPr>
        </a:p>
      </dsp:txBody>
      <dsp:txXfrm>
        <a:off x="0" y="1480130"/>
        <a:ext cx="8856984" cy="988650"/>
      </dsp:txXfrm>
    </dsp:sp>
    <dsp:sp modelId="{E7707E4D-1531-4FCF-ADEF-107659884AB7}">
      <dsp:nvSpPr>
        <dsp:cNvPr id="0" name=""/>
        <dsp:cNvSpPr/>
      </dsp:nvSpPr>
      <dsp:spPr>
        <a:xfrm>
          <a:off x="0" y="2468780"/>
          <a:ext cx="88569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34EC31-7027-4064-886A-E7FCA534C5A5}">
      <dsp:nvSpPr>
        <dsp:cNvPr id="0" name=""/>
        <dsp:cNvSpPr/>
      </dsp:nvSpPr>
      <dsp:spPr>
        <a:xfrm>
          <a:off x="0" y="2468780"/>
          <a:ext cx="8856984" cy="1134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Программы раздачи презервативов и игл</a:t>
          </a:r>
          <a:endParaRPr lang="en-US" sz="2500" kern="1200" dirty="0">
            <a:solidFill>
              <a:schemeClr val="tx1"/>
            </a:solidFill>
          </a:endParaRPr>
        </a:p>
      </dsp:txBody>
      <dsp:txXfrm>
        <a:off x="0" y="2468780"/>
        <a:ext cx="8856984" cy="1134020"/>
      </dsp:txXfrm>
    </dsp:sp>
    <dsp:sp modelId="{CF48A693-7ACE-46C0-A5D5-33B3BD35BD12}">
      <dsp:nvSpPr>
        <dsp:cNvPr id="0" name=""/>
        <dsp:cNvSpPr/>
      </dsp:nvSpPr>
      <dsp:spPr>
        <a:xfrm>
          <a:off x="0" y="3602801"/>
          <a:ext cx="88569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8E7C31-00FA-4862-A151-1FF7586FE4F7}">
      <dsp:nvSpPr>
        <dsp:cNvPr id="0" name=""/>
        <dsp:cNvSpPr/>
      </dsp:nvSpPr>
      <dsp:spPr>
        <a:xfrm>
          <a:off x="0" y="3602801"/>
          <a:ext cx="8856984" cy="877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0" kern="1200" dirty="0"/>
            <a:t>Программа </a:t>
          </a:r>
          <a:r>
            <a:rPr lang="ru-RU" sz="2500" b="0" kern="1200" dirty="0" err="1"/>
            <a:t>доконтактной</a:t>
          </a:r>
          <a:r>
            <a:rPr lang="ru-RU" sz="2500" b="0" kern="1200" dirty="0"/>
            <a:t> профилактики (</a:t>
          </a:r>
          <a:r>
            <a:rPr lang="en-US" sz="2500" b="0" kern="1200" dirty="0"/>
            <a:t>PreP</a:t>
          </a:r>
          <a:r>
            <a:rPr lang="ru-RU" sz="2500" b="0" kern="1200" dirty="0"/>
            <a:t>)</a:t>
          </a:r>
          <a:endParaRPr lang="en-US" sz="2500" kern="1200" dirty="0">
            <a:solidFill>
              <a:schemeClr val="tx1"/>
            </a:solidFill>
          </a:endParaRPr>
        </a:p>
      </dsp:txBody>
      <dsp:txXfrm>
        <a:off x="0" y="3602801"/>
        <a:ext cx="8856984" cy="877425"/>
      </dsp:txXfrm>
    </dsp:sp>
    <dsp:sp modelId="{DCFAC7A4-CA48-47ED-97E5-67AB61C160E8}">
      <dsp:nvSpPr>
        <dsp:cNvPr id="0" name=""/>
        <dsp:cNvSpPr/>
      </dsp:nvSpPr>
      <dsp:spPr>
        <a:xfrm>
          <a:off x="0" y="4480226"/>
          <a:ext cx="88569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664709-9C6D-47A7-9313-9ACB14B125E6}">
      <dsp:nvSpPr>
        <dsp:cNvPr id="0" name=""/>
        <dsp:cNvSpPr/>
      </dsp:nvSpPr>
      <dsp:spPr>
        <a:xfrm>
          <a:off x="0" y="4480226"/>
          <a:ext cx="8856984" cy="1134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0" kern="1200" dirty="0"/>
            <a:t>Коммуникация по вопросам профилактики ВИЧ, информирование и создание спроса</a:t>
          </a:r>
          <a:endParaRPr lang="en-US" sz="2500" kern="1200" dirty="0">
            <a:solidFill>
              <a:schemeClr val="tx1"/>
            </a:solidFill>
          </a:endParaRPr>
        </a:p>
      </dsp:txBody>
      <dsp:txXfrm>
        <a:off x="0" y="4480226"/>
        <a:ext cx="8856984" cy="113402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4A223B-3456-44EB-B707-3CB9FF0C8479}">
      <dsp:nvSpPr>
        <dsp:cNvPr id="0" name=""/>
        <dsp:cNvSpPr/>
      </dsp:nvSpPr>
      <dsp:spPr>
        <a:xfrm>
          <a:off x="0" y="387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EEBDF4-A1D9-41F4-A7D6-D142C448B089}">
      <dsp:nvSpPr>
        <dsp:cNvPr id="0" name=""/>
        <dsp:cNvSpPr/>
      </dsp:nvSpPr>
      <dsp:spPr>
        <a:xfrm>
          <a:off x="0" y="387"/>
          <a:ext cx="8229600" cy="1317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b="0" kern="1200" dirty="0"/>
            <a:t>Расширение прав и возможностей сообщества ЛУИН/ </a:t>
          </a:r>
          <a:r>
            <a:rPr lang="ru-RU" sz="2900" b="0" kern="1200" dirty="0">
              <a:solidFill>
                <a:schemeClr val="tx1"/>
              </a:solidFill>
            </a:rPr>
            <a:t>ЛУН</a:t>
          </a:r>
          <a:endParaRPr lang="en-US" sz="2900" kern="1200" dirty="0">
            <a:solidFill>
              <a:schemeClr val="tx1"/>
            </a:solidFill>
          </a:endParaRPr>
        </a:p>
      </dsp:txBody>
      <dsp:txXfrm>
        <a:off x="0" y="387"/>
        <a:ext cx="8229600" cy="1317959"/>
      </dsp:txXfrm>
    </dsp:sp>
    <dsp:sp modelId="{0AD0B15A-07DE-464F-8D80-309C2501A0F0}">
      <dsp:nvSpPr>
        <dsp:cNvPr id="0" name=""/>
        <dsp:cNvSpPr/>
      </dsp:nvSpPr>
      <dsp:spPr>
        <a:xfrm>
          <a:off x="0" y="1318346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F19CF5-B052-4A45-B824-C000EE5D0265}">
      <dsp:nvSpPr>
        <dsp:cNvPr id="0" name=""/>
        <dsp:cNvSpPr/>
      </dsp:nvSpPr>
      <dsp:spPr>
        <a:xfrm>
          <a:off x="0" y="1318346"/>
          <a:ext cx="8229600" cy="1841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Услуги по охране сексуального и репродуктивного здоровья, включая ИППП, гепатиты, программы оказания помощи после насилия ЛУИН/</a:t>
          </a:r>
          <a:r>
            <a:rPr lang="ru-RU" sz="2900" kern="1200" dirty="0">
              <a:solidFill>
                <a:schemeClr val="tx1"/>
              </a:solidFill>
            </a:rPr>
            <a:t>ЛУН</a:t>
          </a:r>
          <a:endParaRPr lang="en-US" sz="2900" kern="1200" dirty="0">
            <a:solidFill>
              <a:schemeClr val="tx1"/>
            </a:solidFill>
          </a:endParaRPr>
        </a:p>
      </dsp:txBody>
      <dsp:txXfrm>
        <a:off x="0" y="1318346"/>
        <a:ext cx="8229600" cy="1841342"/>
      </dsp:txXfrm>
    </dsp:sp>
    <dsp:sp modelId="{4D779B27-E229-47A1-9D9F-2FB5E2A88D6D}">
      <dsp:nvSpPr>
        <dsp:cNvPr id="0" name=""/>
        <dsp:cNvSpPr/>
      </dsp:nvSpPr>
      <dsp:spPr>
        <a:xfrm>
          <a:off x="0" y="3159689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718E82-6EF8-4332-8313-5BE0DC3AFB4A}">
      <dsp:nvSpPr>
        <dsp:cNvPr id="0" name=""/>
        <dsp:cNvSpPr/>
      </dsp:nvSpPr>
      <dsp:spPr>
        <a:xfrm>
          <a:off x="0" y="3159689"/>
          <a:ext cx="8229600" cy="1841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Устранение барьеров, связанных с правами человека в рамках </a:t>
          </a:r>
          <a:r>
            <a:rPr lang="ru-RU" sz="2900" kern="1200" dirty="0" err="1"/>
            <a:t>профпрограмм</a:t>
          </a:r>
          <a:r>
            <a:rPr lang="ru-RU" sz="2900" kern="1200" dirty="0"/>
            <a:t> для ЛУИН/</a:t>
          </a:r>
          <a:r>
            <a:rPr lang="ru-RU" sz="2900" kern="1200" dirty="0">
              <a:solidFill>
                <a:schemeClr val="tx1"/>
              </a:solidFill>
            </a:rPr>
            <a:t>ЛУН </a:t>
          </a:r>
          <a:endParaRPr lang="en-US" sz="2900" kern="1200" dirty="0">
            <a:solidFill>
              <a:schemeClr val="tx1"/>
            </a:solidFill>
          </a:endParaRPr>
        </a:p>
      </dsp:txBody>
      <dsp:txXfrm>
        <a:off x="0" y="3159689"/>
        <a:ext cx="8229600" cy="184134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081474-3134-4A90-A3D3-DB398BB4762C}">
      <dsp:nvSpPr>
        <dsp:cNvPr id="0" name=""/>
        <dsp:cNvSpPr/>
      </dsp:nvSpPr>
      <dsp:spPr>
        <a:xfrm>
          <a:off x="0" y="240130"/>
          <a:ext cx="8856984" cy="22383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Мероприятия, связанные с профилактикой передозировки и ведением людей, употребляющих инъекционные наркотики. Например:</a:t>
          </a:r>
          <a:endParaRPr lang="en-US" sz="3100" kern="1200" dirty="0"/>
        </a:p>
      </dsp:txBody>
      <dsp:txXfrm>
        <a:off x="109268" y="349398"/>
        <a:ext cx="8638448" cy="2019827"/>
      </dsp:txXfrm>
    </dsp:sp>
    <dsp:sp modelId="{96689DEA-1E45-4643-A8E2-6022663A7700}">
      <dsp:nvSpPr>
        <dsp:cNvPr id="0" name=""/>
        <dsp:cNvSpPr/>
      </dsp:nvSpPr>
      <dsp:spPr>
        <a:xfrm>
          <a:off x="0" y="2478493"/>
          <a:ext cx="8856984" cy="289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1209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800" kern="1200" dirty="0"/>
            <a:t>Информация и знания о предотвращении передозировок и стратегия минимизации риска передозировки;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800" kern="1200" dirty="0"/>
            <a:t>Закупка </a:t>
          </a:r>
          <a:r>
            <a:rPr lang="ru-RU" sz="2800" kern="1200" dirty="0" err="1"/>
            <a:t>налоксона</a:t>
          </a:r>
          <a:r>
            <a:rPr lang="ru-RU" sz="2800" kern="1200" dirty="0"/>
            <a:t> и распределения </a:t>
          </a:r>
          <a:r>
            <a:rPr lang="ru-RU" sz="2800" kern="1200" dirty="0" err="1"/>
            <a:t>налоксона</a:t>
          </a:r>
          <a:r>
            <a:rPr lang="ru-RU" sz="2800" kern="1200" dirty="0"/>
            <a:t> среди лиц, оказывающих первую помощь, например, коллеги, партнеры, семья, близкие люди, НПО/Общественные организации.</a:t>
          </a:r>
          <a:endParaRPr lang="en-US" sz="2800" kern="1200" dirty="0"/>
        </a:p>
      </dsp:txBody>
      <dsp:txXfrm>
        <a:off x="0" y="2478493"/>
        <a:ext cx="8856984" cy="289800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F145D9-F278-4082-BBEE-828C53449F8B}">
      <dsp:nvSpPr>
        <dsp:cNvPr id="0" name=""/>
        <dsp:cNvSpPr/>
      </dsp:nvSpPr>
      <dsp:spPr>
        <a:xfrm>
          <a:off x="0" y="606"/>
          <a:ext cx="8579296" cy="141923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2A0C80-5C24-4EA0-B462-6007AC3539EA}">
      <dsp:nvSpPr>
        <dsp:cNvPr id="0" name=""/>
        <dsp:cNvSpPr/>
      </dsp:nvSpPr>
      <dsp:spPr>
        <a:xfrm>
          <a:off x="429320" y="319935"/>
          <a:ext cx="780581" cy="78058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743247-AC88-4632-8C79-272DA0A39B7D}">
      <dsp:nvSpPr>
        <dsp:cNvPr id="0" name=""/>
        <dsp:cNvSpPr/>
      </dsp:nvSpPr>
      <dsp:spPr>
        <a:xfrm>
          <a:off x="1639221" y="606"/>
          <a:ext cx="6940074" cy="1419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203" tIns="150203" rIns="150203" bIns="150203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/>
            <a:t>Разработка материалов по информации, образованию и коммуникации (ИОК);</a:t>
          </a:r>
          <a:endParaRPr lang="en-US" sz="2100" kern="1200"/>
        </a:p>
      </dsp:txBody>
      <dsp:txXfrm>
        <a:off x="1639221" y="606"/>
        <a:ext cx="6940074" cy="1419239"/>
      </dsp:txXfrm>
    </dsp:sp>
    <dsp:sp modelId="{947ED81C-52B2-4820-AB01-E60197F8A06D}">
      <dsp:nvSpPr>
        <dsp:cNvPr id="0" name=""/>
        <dsp:cNvSpPr/>
      </dsp:nvSpPr>
      <dsp:spPr>
        <a:xfrm>
          <a:off x="0" y="1774656"/>
          <a:ext cx="8579296" cy="141923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E443AA-62B6-4FBE-A404-AF23860EBC5F}">
      <dsp:nvSpPr>
        <dsp:cNvPr id="0" name=""/>
        <dsp:cNvSpPr/>
      </dsp:nvSpPr>
      <dsp:spPr>
        <a:xfrm>
          <a:off x="429320" y="2093985"/>
          <a:ext cx="780581" cy="78058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A05F00-BC8C-4467-BD19-0D236A97B585}">
      <dsp:nvSpPr>
        <dsp:cNvPr id="0" name=""/>
        <dsp:cNvSpPr/>
      </dsp:nvSpPr>
      <dsp:spPr>
        <a:xfrm>
          <a:off x="1639221" y="1774656"/>
          <a:ext cx="6940074" cy="1419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203" tIns="150203" rIns="150203" bIns="150203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/>
            <a:t>Интернет-информация,  социальные сети;</a:t>
          </a:r>
          <a:endParaRPr lang="en-US" sz="2100" kern="1200"/>
        </a:p>
      </dsp:txBody>
      <dsp:txXfrm>
        <a:off x="1639221" y="1774656"/>
        <a:ext cx="6940074" cy="1419239"/>
      </dsp:txXfrm>
    </dsp:sp>
    <dsp:sp modelId="{F001A990-B193-4A98-A1D6-EC27B7F7D3E6}">
      <dsp:nvSpPr>
        <dsp:cNvPr id="0" name=""/>
        <dsp:cNvSpPr/>
      </dsp:nvSpPr>
      <dsp:spPr>
        <a:xfrm>
          <a:off x="0" y="3548705"/>
          <a:ext cx="8579296" cy="141923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A213D2-5787-4F84-8A1D-B0599202D006}">
      <dsp:nvSpPr>
        <dsp:cNvPr id="0" name=""/>
        <dsp:cNvSpPr/>
      </dsp:nvSpPr>
      <dsp:spPr>
        <a:xfrm>
          <a:off x="429320" y="3868034"/>
          <a:ext cx="780581" cy="78058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D235A7-C345-467F-B26E-A6778C4E0CE5}">
      <dsp:nvSpPr>
        <dsp:cNvPr id="0" name=""/>
        <dsp:cNvSpPr/>
      </dsp:nvSpPr>
      <dsp:spPr>
        <a:xfrm>
          <a:off x="1639221" y="3548705"/>
          <a:ext cx="6940074" cy="1419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203" tIns="150203" rIns="150203" bIns="150203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/>
            <a:t>Мероприятия ИОК, подходящие для молодых ЛУИН/ЛУН с упором на использование вариантов профилактики и снижение риск, проводимые в местах сбора ЛУИН/ЛУН.</a:t>
          </a:r>
          <a:endParaRPr lang="en-US" sz="2100" kern="1200"/>
        </a:p>
      </dsp:txBody>
      <dsp:txXfrm>
        <a:off x="1639221" y="3548705"/>
        <a:ext cx="6940074" cy="141923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78737E-E62B-47C5-B3A3-DFD159AD144C}">
      <dsp:nvSpPr>
        <dsp:cNvPr id="0" name=""/>
        <dsp:cNvSpPr/>
      </dsp:nvSpPr>
      <dsp:spPr>
        <a:xfrm>
          <a:off x="0" y="1661"/>
          <a:ext cx="90364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DC1970-746F-44F3-B6E2-BC0211C8C365}">
      <dsp:nvSpPr>
        <dsp:cNvPr id="0" name=""/>
        <dsp:cNvSpPr/>
      </dsp:nvSpPr>
      <dsp:spPr>
        <a:xfrm>
          <a:off x="0" y="1661"/>
          <a:ext cx="9036496" cy="808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Кампании за права человека, доступ к правосудию;</a:t>
          </a:r>
          <a:endParaRPr lang="en-US" sz="2200" kern="1200" dirty="0"/>
        </a:p>
      </dsp:txBody>
      <dsp:txXfrm>
        <a:off x="0" y="1661"/>
        <a:ext cx="9036496" cy="808718"/>
      </dsp:txXfrm>
    </dsp:sp>
    <dsp:sp modelId="{8594B54E-100E-4407-855D-083E830B921B}">
      <dsp:nvSpPr>
        <dsp:cNvPr id="0" name=""/>
        <dsp:cNvSpPr/>
      </dsp:nvSpPr>
      <dsp:spPr>
        <a:xfrm>
          <a:off x="0" y="810379"/>
          <a:ext cx="90364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6A76C4-693F-4E49-95D9-4BB3973A59FE}">
      <dsp:nvSpPr>
        <dsp:cNvPr id="0" name=""/>
        <dsp:cNvSpPr/>
      </dsp:nvSpPr>
      <dsp:spPr>
        <a:xfrm>
          <a:off x="0" y="810379"/>
          <a:ext cx="9036496" cy="808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Документирование насилия и других нарушений прав человека и обращение за компенсацией и поддержкой;</a:t>
          </a:r>
          <a:endParaRPr lang="en-US" sz="2200" kern="1200"/>
        </a:p>
      </dsp:txBody>
      <dsp:txXfrm>
        <a:off x="0" y="810379"/>
        <a:ext cx="9036496" cy="808718"/>
      </dsp:txXfrm>
    </dsp:sp>
    <dsp:sp modelId="{23D14BAC-E157-4BCA-9AC5-FAD144CCB1F5}">
      <dsp:nvSpPr>
        <dsp:cNvPr id="0" name=""/>
        <dsp:cNvSpPr/>
      </dsp:nvSpPr>
      <dsp:spPr>
        <a:xfrm>
          <a:off x="0" y="1619097"/>
          <a:ext cx="90364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FF2DB9-92DD-496F-861A-AE68576A17B2}">
      <dsp:nvSpPr>
        <dsp:cNvPr id="0" name=""/>
        <dsp:cNvSpPr/>
      </dsp:nvSpPr>
      <dsp:spPr>
        <a:xfrm>
          <a:off x="0" y="1619097"/>
          <a:ext cx="9036496" cy="808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Правовая поддержка, правозащитная и юридическая грамотность и комплексное расширение правовых возможностей;</a:t>
          </a:r>
          <a:endParaRPr lang="en-US" sz="2200" kern="1200" dirty="0"/>
        </a:p>
      </dsp:txBody>
      <dsp:txXfrm>
        <a:off x="0" y="1619097"/>
        <a:ext cx="9036496" cy="808718"/>
      </dsp:txXfrm>
    </dsp:sp>
    <dsp:sp modelId="{1CEB2E2C-BAB7-4D5C-9A9B-C5871E9D6FA6}">
      <dsp:nvSpPr>
        <dsp:cNvPr id="0" name=""/>
        <dsp:cNvSpPr/>
      </dsp:nvSpPr>
      <dsp:spPr>
        <a:xfrm>
          <a:off x="0" y="2427815"/>
          <a:ext cx="90364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38F758-E574-478D-9C84-BA8D660BFA48}">
      <dsp:nvSpPr>
        <dsp:cNvPr id="0" name=""/>
        <dsp:cNvSpPr/>
      </dsp:nvSpPr>
      <dsp:spPr>
        <a:xfrm>
          <a:off x="0" y="2427815"/>
          <a:ext cx="9036496" cy="808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Адвокация правовых и политических реформ, включая декриминализацию;</a:t>
          </a:r>
          <a:endParaRPr lang="en-US" sz="2200" kern="1200"/>
        </a:p>
      </dsp:txBody>
      <dsp:txXfrm>
        <a:off x="0" y="2427815"/>
        <a:ext cx="9036496" cy="808718"/>
      </dsp:txXfrm>
    </dsp:sp>
    <dsp:sp modelId="{7C4CAA16-5C25-4EC5-BE09-2CA57C6CD939}">
      <dsp:nvSpPr>
        <dsp:cNvPr id="0" name=""/>
        <dsp:cNvSpPr/>
      </dsp:nvSpPr>
      <dsp:spPr>
        <a:xfrm>
          <a:off x="0" y="3236533"/>
          <a:ext cx="90364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25D6CD-D44E-4F76-B4EA-95FBD1A030F8}">
      <dsp:nvSpPr>
        <dsp:cNvPr id="0" name=""/>
        <dsp:cNvSpPr/>
      </dsp:nvSpPr>
      <dsp:spPr>
        <a:xfrm>
          <a:off x="0" y="3236533"/>
          <a:ext cx="9036496" cy="808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Оценка гендерной чувствительности профилактических программ;</a:t>
          </a:r>
          <a:endParaRPr lang="en-US" sz="2200" kern="1200"/>
        </a:p>
      </dsp:txBody>
      <dsp:txXfrm>
        <a:off x="0" y="3236533"/>
        <a:ext cx="9036496" cy="808718"/>
      </dsp:txXfrm>
    </dsp:sp>
    <dsp:sp modelId="{CCBED365-5776-45DF-9391-CFC4700EA1F4}">
      <dsp:nvSpPr>
        <dsp:cNvPr id="0" name=""/>
        <dsp:cNvSpPr/>
      </dsp:nvSpPr>
      <dsp:spPr>
        <a:xfrm>
          <a:off x="0" y="4045251"/>
          <a:ext cx="90364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BE0258-5FB4-4B37-AC65-D000172ADE1C}">
      <dsp:nvSpPr>
        <dsp:cNvPr id="0" name=""/>
        <dsp:cNvSpPr/>
      </dsp:nvSpPr>
      <dsp:spPr>
        <a:xfrm>
          <a:off x="0" y="4045251"/>
          <a:ext cx="9027671" cy="979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Участие ЛУИН/ЛУН в мероприятиях по информированию/обучению сотрудников правоохранительных органов и медицинских работников.</a:t>
          </a:r>
          <a:endParaRPr lang="en-US" sz="2200" kern="1200" dirty="0"/>
        </a:p>
      </dsp:txBody>
      <dsp:txXfrm>
        <a:off x="0" y="4045251"/>
        <a:ext cx="9027671" cy="97965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CE316E-35F8-4370-8195-CD5A24195071}">
      <dsp:nvSpPr>
        <dsp:cNvPr id="0" name=""/>
        <dsp:cNvSpPr/>
      </dsp:nvSpPr>
      <dsp:spPr>
        <a:xfrm>
          <a:off x="0" y="0"/>
          <a:ext cx="87849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3DDE15-1F82-4B14-B21C-C64F09B01FC3}">
      <dsp:nvSpPr>
        <dsp:cNvPr id="0" name=""/>
        <dsp:cNvSpPr/>
      </dsp:nvSpPr>
      <dsp:spPr>
        <a:xfrm>
          <a:off x="0" y="0"/>
          <a:ext cx="1756995" cy="5386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i="1" kern="1200"/>
            <a:t>Тестирование в медицинских учреждениях в рамках программ для ключевых групп населения: </a:t>
          </a:r>
          <a:endParaRPr lang="en-US" sz="2000" kern="1200"/>
        </a:p>
      </dsp:txBody>
      <dsp:txXfrm>
        <a:off x="0" y="0"/>
        <a:ext cx="1756995" cy="5386610"/>
      </dsp:txXfrm>
    </dsp:sp>
    <dsp:sp modelId="{7EFF4228-8D1B-4FD0-91CD-241E0CA8B96D}">
      <dsp:nvSpPr>
        <dsp:cNvPr id="0" name=""/>
        <dsp:cNvSpPr/>
      </dsp:nvSpPr>
      <dsp:spPr>
        <a:xfrm>
          <a:off x="1888769" y="125196"/>
          <a:ext cx="6896206" cy="25039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/>
            <a:t>Тестирование и консультирование медицинскими работниками, включая уведомление половых партнеров, которым предоставляется помощь и проводится индексное тестирование</a:t>
          </a:r>
          <a:endParaRPr lang="en-US" sz="3100" kern="1200"/>
        </a:p>
      </dsp:txBody>
      <dsp:txXfrm>
        <a:off x="1888769" y="125196"/>
        <a:ext cx="6896206" cy="2503931"/>
      </dsp:txXfrm>
    </dsp:sp>
    <dsp:sp modelId="{0BD6BDE1-1E06-4E5C-8AEB-D65F035AE09D}">
      <dsp:nvSpPr>
        <dsp:cNvPr id="0" name=""/>
        <dsp:cNvSpPr/>
      </dsp:nvSpPr>
      <dsp:spPr>
        <a:xfrm>
          <a:off x="1756995" y="2629128"/>
          <a:ext cx="70279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AD01F7-ACDA-40D0-B3DF-0F38A7198FCC}">
      <dsp:nvSpPr>
        <dsp:cNvPr id="0" name=""/>
        <dsp:cNvSpPr/>
      </dsp:nvSpPr>
      <dsp:spPr>
        <a:xfrm>
          <a:off x="1888769" y="2754325"/>
          <a:ext cx="6896206" cy="25039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Тестирование на ВИЧ в клиниках планирования семьи, дружественных  кабинетах, </a:t>
          </a:r>
          <a:r>
            <a:rPr lang="ru-RU" sz="3100" kern="1200" dirty="0" err="1"/>
            <a:t>дроп</a:t>
          </a:r>
          <a:r>
            <a:rPr lang="ru-RU" sz="3100" kern="1200" dirty="0"/>
            <a:t>-ин центрах и т.д.</a:t>
          </a:r>
          <a:endParaRPr lang="en-US" sz="3100" kern="1200" dirty="0"/>
        </a:p>
      </dsp:txBody>
      <dsp:txXfrm>
        <a:off x="1888769" y="2754325"/>
        <a:ext cx="6896206" cy="2503931"/>
      </dsp:txXfrm>
    </dsp:sp>
    <dsp:sp modelId="{9A23E8BF-6A65-47A1-8C1A-3C5CDBBC2E19}">
      <dsp:nvSpPr>
        <dsp:cNvPr id="0" name=""/>
        <dsp:cNvSpPr/>
      </dsp:nvSpPr>
      <dsp:spPr>
        <a:xfrm>
          <a:off x="1756995" y="5258257"/>
          <a:ext cx="70279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E61793-29E0-42C2-B5D9-16F8CD521683}">
      <dsp:nvSpPr>
        <dsp:cNvPr id="0" name=""/>
        <dsp:cNvSpPr/>
      </dsp:nvSpPr>
      <dsp:spPr>
        <a:xfrm>
          <a:off x="0" y="0"/>
          <a:ext cx="541990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1CB632-7046-4004-A39F-38ED77360961}">
      <dsp:nvSpPr>
        <dsp:cNvPr id="0" name=""/>
        <dsp:cNvSpPr/>
      </dsp:nvSpPr>
      <dsp:spPr>
        <a:xfrm>
          <a:off x="0" y="0"/>
          <a:ext cx="5419907" cy="12961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i="1" kern="1200"/>
            <a:t>Самотестирование на ВИЧ </a:t>
          </a:r>
          <a:endParaRPr lang="en-US" sz="2900" kern="1200"/>
        </a:p>
      </dsp:txBody>
      <dsp:txXfrm>
        <a:off x="0" y="0"/>
        <a:ext cx="5419907" cy="1296143"/>
      </dsp:txXfrm>
    </dsp:sp>
    <dsp:sp modelId="{EFC472B7-C619-4928-A23E-CA267D3566F5}">
      <dsp:nvSpPr>
        <dsp:cNvPr id="0" name=""/>
        <dsp:cNvSpPr/>
      </dsp:nvSpPr>
      <dsp:spPr>
        <a:xfrm>
          <a:off x="0" y="1296143"/>
          <a:ext cx="541990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9DAF79-CAF1-4ADC-ADDA-C09F865B0E31}">
      <dsp:nvSpPr>
        <dsp:cNvPr id="0" name=""/>
        <dsp:cNvSpPr/>
      </dsp:nvSpPr>
      <dsp:spPr>
        <a:xfrm>
          <a:off x="0" y="1296143"/>
          <a:ext cx="5419907" cy="12961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Закупка и распространение наборов для самотестирования.</a:t>
          </a:r>
          <a:endParaRPr lang="en-US" sz="2900" kern="1200" dirty="0"/>
        </a:p>
      </dsp:txBody>
      <dsp:txXfrm>
        <a:off x="0" y="1296143"/>
        <a:ext cx="5419907" cy="1296143"/>
      </dsp:txXfrm>
    </dsp:sp>
    <dsp:sp modelId="{2C433F30-BE29-4501-B83B-066B18FE2598}">
      <dsp:nvSpPr>
        <dsp:cNvPr id="0" name=""/>
        <dsp:cNvSpPr/>
      </dsp:nvSpPr>
      <dsp:spPr>
        <a:xfrm>
          <a:off x="0" y="2592286"/>
          <a:ext cx="541990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77E547-AFA8-41B6-B618-8651DC40C80B}">
      <dsp:nvSpPr>
        <dsp:cNvPr id="0" name=""/>
        <dsp:cNvSpPr/>
      </dsp:nvSpPr>
      <dsp:spPr>
        <a:xfrm>
          <a:off x="0" y="2592286"/>
          <a:ext cx="5419907" cy="12961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/>
            <a:t>Создание спроса на самотестирование</a:t>
          </a:r>
          <a:endParaRPr lang="en-US" sz="2900" kern="1200"/>
        </a:p>
      </dsp:txBody>
      <dsp:txXfrm>
        <a:off x="0" y="2592286"/>
        <a:ext cx="5419907" cy="1296143"/>
      </dsp:txXfrm>
    </dsp:sp>
    <dsp:sp modelId="{62FDA516-8D6C-4632-8CDB-E4886AC11E1D}">
      <dsp:nvSpPr>
        <dsp:cNvPr id="0" name=""/>
        <dsp:cNvSpPr/>
      </dsp:nvSpPr>
      <dsp:spPr>
        <a:xfrm>
          <a:off x="0" y="3888429"/>
          <a:ext cx="541990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B23336-D3C7-47C3-AC1F-60D4368EDC47}">
      <dsp:nvSpPr>
        <dsp:cNvPr id="0" name=""/>
        <dsp:cNvSpPr/>
      </dsp:nvSpPr>
      <dsp:spPr>
        <a:xfrm>
          <a:off x="0" y="3888429"/>
          <a:ext cx="5419907" cy="12961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/>
            <a:t>Возврат результата </a:t>
          </a:r>
          <a:endParaRPr lang="en-US" sz="2900" kern="1200"/>
        </a:p>
      </dsp:txBody>
      <dsp:txXfrm>
        <a:off x="0" y="3888429"/>
        <a:ext cx="5419907" cy="12961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9A392C-3E52-4D82-A07D-6CC9D8C61199}">
      <dsp:nvSpPr>
        <dsp:cNvPr id="0" name=""/>
        <dsp:cNvSpPr/>
      </dsp:nvSpPr>
      <dsp:spPr>
        <a:xfrm>
          <a:off x="0" y="2268"/>
          <a:ext cx="87849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2A76D8-2417-479A-9D79-8E76FC03FA0D}">
      <dsp:nvSpPr>
        <dsp:cNvPr id="0" name=""/>
        <dsp:cNvSpPr/>
      </dsp:nvSpPr>
      <dsp:spPr>
        <a:xfrm>
          <a:off x="0" y="2268"/>
          <a:ext cx="8784976" cy="1419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1 этап </a:t>
          </a:r>
          <a:r>
            <a:rPr lang="ru-RU" sz="2400" kern="1200" dirty="0"/>
            <a:t>– Изучение  ситуации и определение потребности, изучение протоколов проведенных страновых диалогов, изучение заявок от СПИД сервисных НПО (февраль-март 2023 г.);</a:t>
          </a:r>
          <a:endParaRPr lang="en-US" sz="2400" kern="1200" dirty="0"/>
        </a:p>
      </dsp:txBody>
      <dsp:txXfrm>
        <a:off x="0" y="2268"/>
        <a:ext cx="8784976" cy="1419751"/>
      </dsp:txXfrm>
    </dsp:sp>
    <dsp:sp modelId="{681DD595-103C-45B2-B843-B17783AA2714}">
      <dsp:nvSpPr>
        <dsp:cNvPr id="0" name=""/>
        <dsp:cNvSpPr/>
      </dsp:nvSpPr>
      <dsp:spPr>
        <a:xfrm>
          <a:off x="0" y="1422019"/>
          <a:ext cx="87849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38014C-9B21-4B0B-8ADA-C740C88FABCF}">
      <dsp:nvSpPr>
        <dsp:cNvPr id="0" name=""/>
        <dsp:cNvSpPr/>
      </dsp:nvSpPr>
      <dsp:spPr>
        <a:xfrm>
          <a:off x="0" y="1422019"/>
          <a:ext cx="8784976" cy="2183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2 этап:  </a:t>
          </a:r>
          <a:r>
            <a:rPr lang="ru-RU" sz="2400" b="0" kern="1200" dirty="0"/>
            <a:t>П</a:t>
          </a:r>
          <a:r>
            <a:rPr lang="ru-RU" sz="2400" kern="1200" dirty="0"/>
            <a:t>одготовка проекта Заявки, расчет бюджета и  согласование с руководством КНЦДИЗ и  партнерами</a:t>
          </a:r>
          <a:r>
            <a:rPr lang="en-US" sz="2400" kern="1200" dirty="0"/>
            <a:t>;</a:t>
          </a:r>
          <a:r>
            <a:rPr lang="ru-RU" sz="2400" kern="1200" dirty="0"/>
            <a:t> подготовка презентации к заседанию СКК; согласование Заявки с членами СКК;  </a:t>
          </a:r>
          <a:endParaRPr lang="en-US" sz="2400" kern="1200" dirty="0"/>
        </a:p>
      </dsp:txBody>
      <dsp:txXfrm>
        <a:off x="0" y="1422019"/>
        <a:ext cx="8784976" cy="2183560"/>
      </dsp:txXfrm>
    </dsp:sp>
    <dsp:sp modelId="{DEAD0A62-6165-41A7-9886-705928BD1348}">
      <dsp:nvSpPr>
        <dsp:cNvPr id="0" name=""/>
        <dsp:cNvSpPr/>
      </dsp:nvSpPr>
      <dsp:spPr>
        <a:xfrm>
          <a:off x="0" y="3605580"/>
          <a:ext cx="87849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4E7D53-6370-416E-BEBC-ADACCA2ADD94}">
      <dsp:nvSpPr>
        <dsp:cNvPr id="0" name=""/>
        <dsp:cNvSpPr/>
      </dsp:nvSpPr>
      <dsp:spPr>
        <a:xfrm>
          <a:off x="0" y="3605580"/>
          <a:ext cx="8784976" cy="1634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3 этап:  </a:t>
          </a:r>
          <a:r>
            <a:rPr lang="ru-RU" sz="2400" kern="1200" dirty="0"/>
            <a:t> </a:t>
          </a:r>
          <a:r>
            <a:rPr lang="ru-RU" sz="2400" b="1" kern="1200" dirty="0">
              <a:solidFill>
                <a:srgbClr val="C00000"/>
              </a:solidFill>
            </a:rPr>
            <a:t>Подача заявки в ГФ, </a:t>
          </a:r>
          <a:r>
            <a:rPr lang="ru-RU" sz="2400" kern="1200" dirty="0"/>
            <a:t>п</a:t>
          </a:r>
          <a:r>
            <a:rPr lang="ru-RU" sz="2400" b="1" kern="1200" dirty="0"/>
            <a:t>роверка страновой заявки соответствию модуля ГФ Техническим Комитетом ГФСТМ (</a:t>
          </a:r>
          <a:r>
            <a:rPr lang="en-US" sz="2400" b="1" kern="1200" dirty="0"/>
            <a:t>TRP</a:t>
          </a:r>
          <a:r>
            <a:rPr lang="ru-RU" sz="2400" b="1" kern="1200" dirty="0"/>
            <a:t>),  корректировка бюджета, защита Заявки  в ГФ.</a:t>
          </a:r>
          <a:endParaRPr lang="en-US" sz="2400" b="1" kern="1200" dirty="0"/>
        </a:p>
      </dsp:txBody>
      <dsp:txXfrm>
        <a:off x="0" y="3605580"/>
        <a:ext cx="8784976" cy="1634744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38C81F-188E-4893-A4F4-D5C8C40FF063}">
      <dsp:nvSpPr>
        <dsp:cNvPr id="0" name=""/>
        <dsp:cNvSpPr/>
      </dsp:nvSpPr>
      <dsp:spPr>
        <a:xfrm>
          <a:off x="0" y="0"/>
          <a:ext cx="8229600" cy="45259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496" tIns="412496" rIns="412496" bIns="412496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800" i="1" kern="1200"/>
            <a:t>Дифференцированные услуги по лечению ВИЧ</a:t>
          </a:r>
          <a:endParaRPr lang="en-US" sz="5800" kern="1200"/>
        </a:p>
      </dsp:txBody>
      <dsp:txXfrm>
        <a:off x="0" y="0"/>
        <a:ext cx="8229600" cy="2444020"/>
      </dsp:txXfrm>
    </dsp:sp>
    <dsp:sp modelId="{722BFFD8-DB7A-4D39-B9D3-D1A81814095D}">
      <dsp:nvSpPr>
        <dsp:cNvPr id="0" name=""/>
        <dsp:cNvSpPr/>
      </dsp:nvSpPr>
      <dsp:spPr>
        <a:xfrm>
          <a:off x="0" y="2353500"/>
          <a:ext cx="4114799" cy="208194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Разработка политик, стратегий и руководств по лечению и уходу  </a:t>
          </a:r>
          <a:endParaRPr lang="en-US" sz="2400" kern="1200"/>
        </a:p>
      </dsp:txBody>
      <dsp:txXfrm>
        <a:off x="0" y="2353500"/>
        <a:ext cx="4114799" cy="2081942"/>
      </dsp:txXfrm>
    </dsp:sp>
    <dsp:sp modelId="{C5FD5A5B-4078-4999-9A16-D5B3F2EC032D}">
      <dsp:nvSpPr>
        <dsp:cNvPr id="0" name=""/>
        <dsp:cNvSpPr/>
      </dsp:nvSpPr>
      <dsp:spPr>
        <a:xfrm>
          <a:off x="4114800" y="2353500"/>
          <a:ext cx="4114799" cy="208194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Закупка антиретровирусных препаратов для взрослых (первого, второго и третьего ряда) и препаратов против оппортунистических инфекций.</a:t>
          </a:r>
          <a:endParaRPr lang="en-US" sz="2400" kern="1200"/>
        </a:p>
      </dsp:txBody>
      <dsp:txXfrm>
        <a:off x="4114800" y="2353500"/>
        <a:ext cx="4114799" cy="2081942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497D4A-F9CC-4489-BABA-090503B08A10}">
      <dsp:nvSpPr>
        <dsp:cNvPr id="0" name=""/>
        <dsp:cNvSpPr/>
      </dsp:nvSpPr>
      <dsp:spPr>
        <a:xfrm>
          <a:off x="0" y="0"/>
          <a:ext cx="9001000" cy="56886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400" kern="1200" dirty="0"/>
            <a:t>Дифференцированные модели/подходы предоставления услуг по АРТ</a:t>
          </a:r>
          <a:endParaRPr lang="en-US" sz="4400" kern="1200" dirty="0"/>
        </a:p>
      </dsp:txBody>
      <dsp:txXfrm>
        <a:off x="0" y="0"/>
        <a:ext cx="9001000" cy="3071861"/>
      </dsp:txXfrm>
    </dsp:sp>
    <dsp:sp modelId="{D4BCCFB1-42DC-4F92-B0AA-9230119DF360}">
      <dsp:nvSpPr>
        <dsp:cNvPr id="0" name=""/>
        <dsp:cNvSpPr/>
      </dsp:nvSpPr>
      <dsp:spPr>
        <a:xfrm>
          <a:off x="0" y="2958088"/>
          <a:ext cx="4500499" cy="261677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31750" rIns="17780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Индивидуальный подход  для «стабильных» пациентов: составление плана лечения на несколько месяцев, выдача АРТ на руки, продление часов работы клиники АРТ</a:t>
          </a:r>
          <a:endParaRPr lang="en-US" sz="2500" kern="1200" dirty="0"/>
        </a:p>
      </dsp:txBody>
      <dsp:txXfrm>
        <a:off x="0" y="2958088"/>
        <a:ext cx="4500499" cy="2616770"/>
      </dsp:txXfrm>
    </dsp:sp>
    <dsp:sp modelId="{71F24D9C-E7F1-48D3-B11B-B14CA208A26F}">
      <dsp:nvSpPr>
        <dsp:cNvPr id="0" name=""/>
        <dsp:cNvSpPr/>
      </dsp:nvSpPr>
      <dsp:spPr>
        <a:xfrm>
          <a:off x="4500500" y="2958088"/>
          <a:ext cx="4500499" cy="261677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163576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Групповой подход к лечению на базе местных сообществ, например:  передача АРТ в </a:t>
          </a:r>
          <a:r>
            <a:rPr lang="ru-RU" sz="2300" kern="1200" dirty="0" err="1"/>
            <a:t>дроп</a:t>
          </a:r>
          <a:r>
            <a:rPr lang="ru-RU" sz="2300" kern="1200" dirty="0"/>
            <a:t>-ин-центры для получения АРТ за пределами </a:t>
          </a:r>
          <a:r>
            <a:rPr lang="ru-RU" sz="2300" kern="1200" dirty="0" err="1"/>
            <a:t>мед.учреждения</a:t>
          </a:r>
          <a:r>
            <a:rPr lang="ru-RU" sz="2300" kern="1200" dirty="0"/>
            <a:t>, раздача АРТ через аутрич-работников</a:t>
          </a:r>
          <a:r>
            <a:rPr lang="ru-RU" sz="2100" kern="1200" dirty="0"/>
            <a:t>. </a:t>
          </a:r>
          <a:endParaRPr lang="en-US" sz="2100" kern="1200" dirty="0"/>
        </a:p>
      </dsp:txBody>
      <dsp:txXfrm>
        <a:off x="4500500" y="2958088"/>
        <a:ext cx="4500499" cy="2616770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067511-CCD2-4346-A086-A6C32150E87E}">
      <dsp:nvSpPr>
        <dsp:cNvPr id="0" name=""/>
        <dsp:cNvSpPr/>
      </dsp:nvSpPr>
      <dsp:spPr>
        <a:xfrm>
          <a:off x="0" y="252649"/>
          <a:ext cx="9144000" cy="791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i="1" kern="1200"/>
            <a:t>Приверженность и поддержка АРТ лечения</a:t>
          </a:r>
          <a:endParaRPr lang="en-US" sz="3300" kern="1200"/>
        </a:p>
      </dsp:txBody>
      <dsp:txXfrm>
        <a:off x="38638" y="291287"/>
        <a:ext cx="9066724" cy="714229"/>
      </dsp:txXfrm>
    </dsp:sp>
    <dsp:sp modelId="{6A8CB527-DB1D-46FF-861C-600C9FBAB4FB}">
      <dsp:nvSpPr>
        <dsp:cNvPr id="0" name=""/>
        <dsp:cNvSpPr/>
      </dsp:nvSpPr>
      <dsp:spPr>
        <a:xfrm>
          <a:off x="0" y="1044154"/>
          <a:ext cx="9144000" cy="4508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322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600" kern="1200" dirty="0"/>
            <a:t>Напоминания о приеме лекарств – </a:t>
          </a:r>
          <a:r>
            <a:rPr lang="en-US" sz="2600" kern="1200" dirty="0"/>
            <a:t>SMS,</a:t>
          </a:r>
          <a:r>
            <a:rPr lang="ru-RU" sz="2600" kern="1200" dirty="0"/>
            <a:t> телефон и онлайн;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600" kern="1200" dirty="0"/>
            <a:t>Группы поддержки, поддержка через подход равный-равному, клубы приверженности;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600" kern="1200" dirty="0"/>
            <a:t>Планирование, разработка и внедрение программ с использованием «навигаторов»;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600" kern="1200" dirty="0"/>
            <a:t>Обучение вопросам лечения, включая понятие вирусной нагрузки, неопределяемый = непередаваемый (Н=Н); 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600" kern="1200" dirty="0"/>
            <a:t>Уверенность в безопасности личных данных и конфиденциальность; 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600" kern="1200" dirty="0"/>
            <a:t>Знания о ко-инфекциях и сопутствующих заболеваниях среди ЛЖВ.</a:t>
          </a:r>
          <a:endParaRPr lang="en-US" sz="2600" kern="1200" dirty="0"/>
        </a:p>
      </dsp:txBody>
      <dsp:txXfrm>
        <a:off x="0" y="1044154"/>
        <a:ext cx="9144000" cy="450846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067511-CCD2-4346-A086-A6C32150E87E}">
      <dsp:nvSpPr>
        <dsp:cNvPr id="0" name=""/>
        <dsp:cNvSpPr/>
      </dsp:nvSpPr>
      <dsp:spPr>
        <a:xfrm>
          <a:off x="0" y="188645"/>
          <a:ext cx="9144000" cy="791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i="1" kern="1200"/>
            <a:t>Приверженность и поддержка АРТ лечения</a:t>
          </a:r>
          <a:endParaRPr lang="en-US" sz="3300" kern="1200"/>
        </a:p>
      </dsp:txBody>
      <dsp:txXfrm>
        <a:off x="38638" y="227283"/>
        <a:ext cx="9066724" cy="714229"/>
      </dsp:txXfrm>
    </dsp:sp>
    <dsp:sp modelId="{6A8CB527-DB1D-46FF-861C-600C9FBAB4FB}">
      <dsp:nvSpPr>
        <dsp:cNvPr id="0" name=""/>
        <dsp:cNvSpPr/>
      </dsp:nvSpPr>
      <dsp:spPr>
        <a:xfrm>
          <a:off x="0" y="980150"/>
          <a:ext cx="9144000" cy="4636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322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600" kern="1200" dirty="0"/>
            <a:t>Поддержка партнером во время «раскрытия» информации о  АРТ лечении и участия партнера в уходе/поддержке; 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600" kern="1200" dirty="0"/>
            <a:t>Интегрированная поддержка приверженности (например, поддержка для ЛУИН при приеме АРТ/ПЗТ, поддержка заключенных в тюрьме и после освобождения по вопросу приема АРТ); 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600" kern="1200" dirty="0"/>
            <a:t>Поддержка подростков, живущих с ВИЧ, поддержка, связанная с раскрытием статуса, грамотность в отношении АРТ лечения, всестороннее половое просвещение; 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600" kern="1200" dirty="0"/>
            <a:t>Контроль и наставничество. </a:t>
          </a:r>
          <a:endParaRPr lang="en-US" sz="2600" kern="1200" dirty="0"/>
        </a:p>
      </dsp:txBody>
      <dsp:txXfrm>
        <a:off x="0" y="980150"/>
        <a:ext cx="9144000" cy="4636467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73F483-6679-4541-9C9E-668D33015F28}">
      <dsp:nvSpPr>
        <dsp:cNvPr id="0" name=""/>
        <dsp:cNvSpPr/>
      </dsp:nvSpPr>
      <dsp:spPr>
        <a:xfrm>
          <a:off x="84570" y="671"/>
          <a:ext cx="1620829" cy="2445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0EF4F2-8679-4947-9DEC-9E1B4B664F2C}">
      <dsp:nvSpPr>
        <dsp:cNvPr id="0" name=""/>
        <dsp:cNvSpPr/>
      </dsp:nvSpPr>
      <dsp:spPr>
        <a:xfrm>
          <a:off x="196633" y="107130"/>
          <a:ext cx="1620829" cy="24456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Алия </a:t>
          </a:r>
          <a:r>
            <a:rPr lang="ru-RU" sz="1600" b="1" kern="1200" dirty="0" err="1"/>
            <a:t>Бокажанова</a:t>
          </a:r>
          <a:endParaRPr lang="en-US" sz="1600" kern="1200" dirty="0"/>
        </a:p>
      </dsp:txBody>
      <dsp:txXfrm>
        <a:off x="244105" y="154602"/>
        <a:ext cx="1525885" cy="2350723"/>
      </dsp:txXfrm>
    </dsp:sp>
    <dsp:sp modelId="{2880B6D8-6CC7-4A0E-8178-65BE19F4B6B5}">
      <dsp:nvSpPr>
        <dsp:cNvPr id="0" name=""/>
        <dsp:cNvSpPr/>
      </dsp:nvSpPr>
      <dsp:spPr>
        <a:xfrm>
          <a:off x="1929524" y="671"/>
          <a:ext cx="2482353" cy="25564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BB6D13-469B-453E-8E0C-9E657D8C1244}">
      <dsp:nvSpPr>
        <dsp:cNvPr id="0" name=""/>
        <dsp:cNvSpPr/>
      </dsp:nvSpPr>
      <dsp:spPr>
        <a:xfrm>
          <a:off x="2041587" y="107130"/>
          <a:ext cx="2482353" cy="25564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2060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bokazhanovaa@unaids.org</a:t>
          </a:r>
          <a:endParaRPr lang="en-US" sz="1400" kern="1200" dirty="0">
            <a:solidFill>
              <a:srgbClr val="002060"/>
            </a:solidFill>
          </a:endParaRPr>
        </a:p>
      </dsp:txBody>
      <dsp:txXfrm>
        <a:off x="2114293" y="179836"/>
        <a:ext cx="2336941" cy="24110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BFB7A7-E88C-4966-8FE7-B4BF3BD8E808}">
      <dsp:nvSpPr>
        <dsp:cNvPr id="0" name=""/>
        <dsp:cNvSpPr/>
      </dsp:nvSpPr>
      <dsp:spPr>
        <a:xfrm>
          <a:off x="901799" y="462981"/>
          <a:ext cx="2196000" cy="219600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1E74D9-EE06-4725-B6D4-56D9C60FFE7C}">
      <dsp:nvSpPr>
        <dsp:cNvPr id="0" name=""/>
        <dsp:cNvSpPr/>
      </dsp:nvSpPr>
      <dsp:spPr>
        <a:xfrm>
          <a:off x="1369799" y="930981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2E4512-6EE0-4517-9A64-199822BAB938}">
      <dsp:nvSpPr>
        <dsp:cNvPr id="0" name=""/>
        <dsp:cNvSpPr/>
      </dsp:nvSpPr>
      <dsp:spPr>
        <a:xfrm>
          <a:off x="199799" y="3342981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2000" kern="1200" dirty="0"/>
            <a:t>Рассмотреть рекомендации ГФСТМ для Казахстана</a:t>
          </a:r>
          <a:endParaRPr lang="en-US" sz="2000" kern="1200" dirty="0"/>
        </a:p>
      </dsp:txBody>
      <dsp:txXfrm>
        <a:off x="199799" y="3342981"/>
        <a:ext cx="3600000" cy="720000"/>
      </dsp:txXfrm>
    </dsp:sp>
    <dsp:sp modelId="{FE06F65B-639A-4455-B9CD-755DC6F6062B}">
      <dsp:nvSpPr>
        <dsp:cNvPr id="0" name=""/>
        <dsp:cNvSpPr/>
      </dsp:nvSpPr>
      <dsp:spPr>
        <a:xfrm>
          <a:off x="5131800" y="462981"/>
          <a:ext cx="2196000" cy="219600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BA74B3-3569-4ABE-B8C5-B7E1505C2320}">
      <dsp:nvSpPr>
        <dsp:cNvPr id="0" name=""/>
        <dsp:cNvSpPr/>
      </dsp:nvSpPr>
      <dsp:spPr>
        <a:xfrm>
          <a:off x="5599800" y="930981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95FE67-088B-4A48-A34E-843D02CBB708}">
      <dsp:nvSpPr>
        <dsp:cNvPr id="0" name=""/>
        <dsp:cNvSpPr/>
      </dsp:nvSpPr>
      <dsp:spPr>
        <a:xfrm>
          <a:off x="4429800" y="3342981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2000" kern="1200" dirty="0"/>
            <a:t>Рассмотреть модуль ГФСТМ</a:t>
          </a:r>
          <a:endParaRPr lang="en-US" sz="2000" kern="1200" dirty="0"/>
        </a:p>
      </dsp:txBody>
      <dsp:txXfrm>
        <a:off x="4429800" y="3342981"/>
        <a:ext cx="360000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CCB21F-EAB8-46B0-913B-A3E9D876C843}">
      <dsp:nvSpPr>
        <dsp:cNvPr id="0" name=""/>
        <dsp:cNvSpPr/>
      </dsp:nvSpPr>
      <dsp:spPr>
        <a:xfrm>
          <a:off x="0" y="819285"/>
          <a:ext cx="8229600" cy="135778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D1A83-EF60-45F9-B4D9-81E20788EC90}">
      <dsp:nvSpPr>
        <dsp:cNvPr id="0" name=""/>
        <dsp:cNvSpPr/>
      </dsp:nvSpPr>
      <dsp:spPr>
        <a:xfrm>
          <a:off x="410731" y="1040971"/>
          <a:ext cx="746783" cy="74678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3A6CE4-39E5-4D1C-9D36-A06ED372683A}">
      <dsp:nvSpPr>
        <dsp:cNvPr id="0" name=""/>
        <dsp:cNvSpPr/>
      </dsp:nvSpPr>
      <dsp:spPr>
        <a:xfrm>
          <a:off x="1568246" y="735468"/>
          <a:ext cx="6661353" cy="1357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699" tIns="143699" rIns="143699" bIns="143699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Сосредоточить внимание на достижении первых двух целей «95»</a:t>
          </a:r>
          <a:endParaRPr lang="en-US" sz="2800" kern="1200" dirty="0"/>
        </a:p>
      </dsp:txBody>
      <dsp:txXfrm>
        <a:off x="1568246" y="735468"/>
        <a:ext cx="6661353" cy="1357788"/>
      </dsp:txXfrm>
    </dsp:sp>
    <dsp:sp modelId="{D2E46E3A-0D01-4552-83C8-96A0E0F40AD3}">
      <dsp:nvSpPr>
        <dsp:cNvPr id="0" name=""/>
        <dsp:cNvSpPr/>
      </dsp:nvSpPr>
      <dsp:spPr>
        <a:xfrm>
          <a:off x="0" y="2432705"/>
          <a:ext cx="8229600" cy="135778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7A4473-1716-40D1-BF83-DB721D13C893}">
      <dsp:nvSpPr>
        <dsp:cNvPr id="0" name=""/>
        <dsp:cNvSpPr/>
      </dsp:nvSpPr>
      <dsp:spPr>
        <a:xfrm>
          <a:off x="410731" y="2738207"/>
          <a:ext cx="746783" cy="74678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0D4435-18B4-4C00-924D-D6AC61B2A527}">
      <dsp:nvSpPr>
        <dsp:cNvPr id="0" name=""/>
        <dsp:cNvSpPr/>
      </dsp:nvSpPr>
      <dsp:spPr>
        <a:xfrm>
          <a:off x="1568246" y="2432705"/>
          <a:ext cx="6661353" cy="1357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699" tIns="143699" rIns="143699" bIns="143699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Усилить стратегический подход к профилактике и тестированию ВИЧ </a:t>
          </a:r>
          <a:endParaRPr lang="en-US" sz="2800" kern="1200" dirty="0"/>
        </a:p>
      </dsp:txBody>
      <dsp:txXfrm>
        <a:off x="1568246" y="2432705"/>
        <a:ext cx="6661353" cy="13577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9E8AB9-1E49-42AB-9E52-83E055B7ADCF}">
      <dsp:nvSpPr>
        <dsp:cNvPr id="0" name=""/>
        <dsp:cNvSpPr/>
      </dsp:nvSpPr>
      <dsp:spPr>
        <a:xfrm rot="5400000">
          <a:off x="3499090" y="-12175"/>
          <a:ext cx="4194075" cy="526694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300" kern="1200" dirty="0"/>
            <a:t>в медицинских учреждениях</a:t>
          </a:r>
          <a:endParaRPr lang="en-US" sz="3300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300" kern="1200" dirty="0"/>
            <a:t>самотестирование</a:t>
          </a:r>
          <a:endParaRPr lang="en-US" sz="3300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300" kern="1200"/>
            <a:t>тестирование с использованием социальных сетей</a:t>
          </a:r>
          <a:endParaRPr lang="en-US" sz="3300" kern="120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300" kern="1200"/>
            <a:t>индексное тестирование</a:t>
          </a:r>
          <a:endParaRPr lang="en-US" sz="3300" kern="1200"/>
        </a:p>
      </dsp:txBody>
      <dsp:txXfrm rot="-5400000">
        <a:off x="2962656" y="728997"/>
        <a:ext cx="5062206" cy="3784599"/>
      </dsp:txXfrm>
    </dsp:sp>
    <dsp:sp modelId="{38628CF3-DB55-46CC-A833-BE4CCD7283F8}">
      <dsp:nvSpPr>
        <dsp:cNvPr id="0" name=""/>
        <dsp:cNvSpPr/>
      </dsp:nvSpPr>
      <dsp:spPr>
        <a:xfrm>
          <a:off x="0" y="0"/>
          <a:ext cx="2962656" cy="524259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b="1" kern="1200" dirty="0"/>
            <a:t>Укрепить и расширить стратегии по тестированию на ВИЧ </a:t>
          </a:r>
          <a:r>
            <a:rPr lang="ru-RU" sz="3100" kern="1200" dirty="0"/>
            <a:t>:</a:t>
          </a:r>
          <a:endParaRPr lang="en-US" sz="3100" kern="1200" dirty="0"/>
        </a:p>
      </dsp:txBody>
      <dsp:txXfrm>
        <a:off x="144625" y="144625"/>
        <a:ext cx="2673406" cy="49533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AB29E1-024B-4BCC-94D7-2C31DA1E225E}">
      <dsp:nvSpPr>
        <dsp:cNvPr id="0" name=""/>
        <dsp:cNvSpPr/>
      </dsp:nvSpPr>
      <dsp:spPr>
        <a:xfrm>
          <a:off x="1054" y="1322401"/>
          <a:ext cx="3702364" cy="23510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3E8A40-1862-4C27-949D-DEC57CD947F3}">
      <dsp:nvSpPr>
        <dsp:cNvPr id="0" name=""/>
        <dsp:cNvSpPr/>
      </dsp:nvSpPr>
      <dsp:spPr>
        <a:xfrm>
          <a:off x="412428" y="1713206"/>
          <a:ext cx="3702364" cy="23510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/>
            <a:t>Укрепить связь со службами ухода, поддержки и лечения ВИЧ для усиления приверженности к АРТ лечению</a:t>
          </a:r>
          <a:endParaRPr lang="en-US" sz="2500" b="1" kern="1200" dirty="0"/>
        </a:p>
      </dsp:txBody>
      <dsp:txXfrm>
        <a:off x="481286" y="1782064"/>
        <a:ext cx="3564648" cy="2213285"/>
      </dsp:txXfrm>
    </dsp:sp>
    <dsp:sp modelId="{3B8E3505-3488-4B23-851F-266845135895}">
      <dsp:nvSpPr>
        <dsp:cNvPr id="0" name=""/>
        <dsp:cNvSpPr/>
      </dsp:nvSpPr>
      <dsp:spPr>
        <a:xfrm>
          <a:off x="4526166" y="1322401"/>
          <a:ext cx="3702364" cy="23510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67718D-7458-4A4C-93C9-6FA201E0CF4D}">
      <dsp:nvSpPr>
        <dsp:cNvPr id="0" name=""/>
        <dsp:cNvSpPr/>
      </dsp:nvSpPr>
      <dsp:spPr>
        <a:xfrm>
          <a:off x="4937540" y="1713206"/>
          <a:ext cx="3702364" cy="23510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/>
            <a:t>Привести национальные протоколы лечения по ВИЧ в соответствие с последними рекомендациями ВОЗ</a:t>
          </a:r>
          <a:endParaRPr lang="en-US" sz="2500" b="1" kern="1200" dirty="0"/>
        </a:p>
      </dsp:txBody>
      <dsp:txXfrm>
        <a:off x="5006398" y="1782064"/>
        <a:ext cx="3564648" cy="221328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21232F-53F9-4DE2-8973-0A3826459F75}">
      <dsp:nvSpPr>
        <dsp:cNvPr id="0" name=""/>
        <dsp:cNvSpPr/>
      </dsp:nvSpPr>
      <dsp:spPr>
        <a:xfrm>
          <a:off x="0" y="3327889"/>
          <a:ext cx="4773168" cy="218345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Перечень профилактических программ             мероприятий </a:t>
          </a:r>
          <a:endParaRPr lang="en-US" sz="2400" kern="1200" dirty="0"/>
        </a:p>
      </dsp:txBody>
      <dsp:txXfrm>
        <a:off x="0" y="3327889"/>
        <a:ext cx="4773168" cy="2183455"/>
      </dsp:txXfrm>
    </dsp:sp>
    <dsp:sp modelId="{2AAB3D4C-8798-491E-8920-3212C001DA67}">
      <dsp:nvSpPr>
        <dsp:cNvPr id="0" name=""/>
        <dsp:cNvSpPr/>
      </dsp:nvSpPr>
      <dsp:spPr>
        <a:xfrm rot="10800000">
          <a:off x="0" y="2486"/>
          <a:ext cx="4773168" cy="3358155"/>
        </a:xfrm>
        <a:prstGeom prst="upArrowCallou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/>
            <a:t>Группы:</a:t>
          </a:r>
          <a:r>
            <a:rPr lang="ru-RU" sz="2800" kern="1200" dirty="0"/>
            <a:t>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МСМ, РС, </a:t>
          </a:r>
          <a:r>
            <a:rPr lang="ru-RU" sz="2800" kern="1200" dirty="0" err="1"/>
            <a:t>трангендерные</a:t>
          </a:r>
          <a:r>
            <a:rPr lang="ru-RU" sz="2800" kern="1200" dirty="0"/>
            <a:t> люди, ЛУИН/ ЛУН, Заключенные, другие уязвимые группы</a:t>
          </a:r>
          <a:endParaRPr lang="en-US" sz="2800" kern="1200" dirty="0"/>
        </a:p>
      </dsp:txBody>
      <dsp:txXfrm rot="10800000">
        <a:off x="0" y="2486"/>
        <a:ext cx="4773168" cy="218202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A148D4-6A25-4B23-96A8-DFA5E1719DA2}">
      <dsp:nvSpPr>
        <dsp:cNvPr id="0" name=""/>
        <dsp:cNvSpPr/>
      </dsp:nvSpPr>
      <dsp:spPr>
        <a:xfrm>
          <a:off x="0" y="1601"/>
          <a:ext cx="885698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89F960-2800-4E30-BB8F-55939DCDFC9D}">
      <dsp:nvSpPr>
        <dsp:cNvPr id="0" name=""/>
        <dsp:cNvSpPr/>
      </dsp:nvSpPr>
      <dsp:spPr>
        <a:xfrm>
          <a:off x="0" y="1601"/>
          <a:ext cx="8856984" cy="7356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b="1" kern="1200" dirty="0"/>
            <a:t>Программа раздачи презервативов, лубрикантов</a:t>
          </a:r>
          <a:endParaRPr lang="en-US" sz="2700" b="1" kern="1200" dirty="0"/>
        </a:p>
      </dsp:txBody>
      <dsp:txXfrm>
        <a:off x="0" y="1601"/>
        <a:ext cx="8856984" cy="735632"/>
      </dsp:txXfrm>
    </dsp:sp>
    <dsp:sp modelId="{CF7024A5-1F25-4782-92F9-34025DEF96F2}">
      <dsp:nvSpPr>
        <dsp:cNvPr id="0" name=""/>
        <dsp:cNvSpPr/>
      </dsp:nvSpPr>
      <dsp:spPr>
        <a:xfrm>
          <a:off x="0" y="737233"/>
          <a:ext cx="885698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7C29B9-669E-4763-9EC0-5319BACB8094}">
      <dsp:nvSpPr>
        <dsp:cNvPr id="0" name=""/>
        <dsp:cNvSpPr/>
      </dsp:nvSpPr>
      <dsp:spPr>
        <a:xfrm>
          <a:off x="0" y="737233"/>
          <a:ext cx="8856984" cy="867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b="1" kern="1200" dirty="0"/>
            <a:t>Программа </a:t>
          </a:r>
          <a:r>
            <a:rPr lang="ru-RU" sz="2700" b="1" kern="1200" dirty="0" err="1"/>
            <a:t>доконтактной</a:t>
          </a:r>
          <a:r>
            <a:rPr lang="ru-RU" sz="2700" b="1" kern="1200" dirty="0"/>
            <a:t> профилактики (</a:t>
          </a:r>
          <a:r>
            <a:rPr lang="en-US" sz="2700" b="1" kern="1200" dirty="0"/>
            <a:t>PreP</a:t>
          </a:r>
          <a:r>
            <a:rPr lang="ru-RU" sz="2700" b="1" kern="1200" dirty="0"/>
            <a:t>)</a:t>
          </a:r>
          <a:endParaRPr lang="en-US" sz="2700" b="1" kern="1200" dirty="0"/>
        </a:p>
      </dsp:txBody>
      <dsp:txXfrm>
        <a:off x="0" y="737233"/>
        <a:ext cx="8856984" cy="867809"/>
      </dsp:txXfrm>
    </dsp:sp>
    <dsp:sp modelId="{12E8495A-8920-4935-AF14-68477BE3DA59}">
      <dsp:nvSpPr>
        <dsp:cNvPr id="0" name=""/>
        <dsp:cNvSpPr/>
      </dsp:nvSpPr>
      <dsp:spPr>
        <a:xfrm>
          <a:off x="0" y="1605043"/>
          <a:ext cx="885698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169064-74CA-40D8-AFF5-5C51CB8872B3}">
      <dsp:nvSpPr>
        <dsp:cNvPr id="0" name=""/>
        <dsp:cNvSpPr/>
      </dsp:nvSpPr>
      <dsp:spPr>
        <a:xfrm>
          <a:off x="0" y="1605043"/>
          <a:ext cx="8848334" cy="1341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/>
            <a:t>Коммуникация по вопросам профилактики ВИЧ, информирование и создание спроса </a:t>
          </a:r>
          <a:r>
            <a:rPr lang="ru-RU" sz="2500" b="1" kern="1200" dirty="0" err="1"/>
            <a:t>профпрограмм</a:t>
          </a:r>
          <a:r>
            <a:rPr lang="ru-RU" sz="2500" b="1" kern="1200" dirty="0"/>
            <a:t> среди МСМ</a:t>
          </a:r>
          <a:endParaRPr lang="en-US" sz="2500" b="1" kern="1200" dirty="0"/>
        </a:p>
      </dsp:txBody>
      <dsp:txXfrm>
        <a:off x="0" y="1605043"/>
        <a:ext cx="8848334" cy="1341050"/>
      </dsp:txXfrm>
    </dsp:sp>
    <dsp:sp modelId="{1C6E2F7B-1D82-411F-BC86-B9AA716165C3}">
      <dsp:nvSpPr>
        <dsp:cNvPr id="0" name=""/>
        <dsp:cNvSpPr/>
      </dsp:nvSpPr>
      <dsp:spPr>
        <a:xfrm>
          <a:off x="0" y="2946094"/>
          <a:ext cx="885698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51D41F-57BD-44F2-B507-1E8F257524CE}">
      <dsp:nvSpPr>
        <dsp:cNvPr id="0" name=""/>
        <dsp:cNvSpPr/>
      </dsp:nvSpPr>
      <dsp:spPr>
        <a:xfrm>
          <a:off x="0" y="2946094"/>
          <a:ext cx="8856984" cy="633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b="1" kern="1200" dirty="0"/>
            <a:t>Расширение прав и возможностей сообщества МСМ</a:t>
          </a:r>
          <a:endParaRPr lang="en-US" sz="2700" b="1" kern="1200" dirty="0"/>
        </a:p>
      </dsp:txBody>
      <dsp:txXfrm>
        <a:off x="0" y="2946094"/>
        <a:ext cx="8856984" cy="633882"/>
      </dsp:txXfrm>
    </dsp:sp>
    <dsp:sp modelId="{49E01D85-0721-4522-B1CC-175427FB5EFB}">
      <dsp:nvSpPr>
        <dsp:cNvPr id="0" name=""/>
        <dsp:cNvSpPr/>
      </dsp:nvSpPr>
      <dsp:spPr>
        <a:xfrm>
          <a:off x="0" y="3579976"/>
          <a:ext cx="885698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CAE750-DF3A-4EE9-9A7C-AE22A88D4E21}">
      <dsp:nvSpPr>
        <dsp:cNvPr id="0" name=""/>
        <dsp:cNvSpPr/>
      </dsp:nvSpPr>
      <dsp:spPr>
        <a:xfrm>
          <a:off x="0" y="3579976"/>
          <a:ext cx="8848334" cy="13462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/>
            <a:t>Услуги в области сексуального и репродуктивного здоровья, включая инфекции, передающиеся половым путем (ИППП), гепатит, помощь МСМ после насилия</a:t>
          </a:r>
          <a:endParaRPr lang="en-US" sz="2500" b="1" kern="1200" dirty="0"/>
        </a:p>
      </dsp:txBody>
      <dsp:txXfrm>
        <a:off x="0" y="3579976"/>
        <a:ext cx="8848334" cy="1346251"/>
      </dsp:txXfrm>
    </dsp:sp>
    <dsp:sp modelId="{FFDE46FC-334F-4D3C-9DC4-07C556658C7B}">
      <dsp:nvSpPr>
        <dsp:cNvPr id="0" name=""/>
        <dsp:cNvSpPr/>
      </dsp:nvSpPr>
      <dsp:spPr>
        <a:xfrm>
          <a:off x="0" y="4926228"/>
          <a:ext cx="885698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CD95E8-9DDF-4DFB-B70D-38E39BFE7A48}">
      <dsp:nvSpPr>
        <dsp:cNvPr id="0" name=""/>
        <dsp:cNvSpPr/>
      </dsp:nvSpPr>
      <dsp:spPr>
        <a:xfrm>
          <a:off x="0" y="4926228"/>
          <a:ext cx="8856984" cy="9768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/>
            <a:t>Устранение связанных с правами человека барьеров на пути профилактики для МСМ</a:t>
          </a:r>
          <a:endParaRPr lang="en-US" sz="2500" b="1" kern="1200" dirty="0"/>
        </a:p>
      </dsp:txBody>
      <dsp:txXfrm>
        <a:off x="0" y="4926228"/>
        <a:ext cx="8856984" cy="97682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5885A0-6367-4FE0-824E-114A26A57BAC}">
      <dsp:nvSpPr>
        <dsp:cNvPr id="0" name=""/>
        <dsp:cNvSpPr/>
      </dsp:nvSpPr>
      <dsp:spPr>
        <a:xfrm>
          <a:off x="0" y="1811"/>
          <a:ext cx="910850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91F8EB-9A6E-4DAF-A355-587FED7FDEC6}">
      <dsp:nvSpPr>
        <dsp:cNvPr id="0" name=""/>
        <dsp:cNvSpPr/>
      </dsp:nvSpPr>
      <dsp:spPr>
        <a:xfrm>
          <a:off x="0" y="1811"/>
          <a:ext cx="9108504" cy="960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/>
            <a:t>Программа раздачи презервативов, лубрикантов</a:t>
          </a:r>
          <a:endParaRPr lang="en-US" sz="2500" b="1" kern="1200" dirty="0"/>
        </a:p>
      </dsp:txBody>
      <dsp:txXfrm>
        <a:off x="0" y="1811"/>
        <a:ext cx="9108504" cy="960090"/>
      </dsp:txXfrm>
    </dsp:sp>
    <dsp:sp modelId="{87E91FF7-00AA-4A36-BC19-CB820A75B885}">
      <dsp:nvSpPr>
        <dsp:cNvPr id="0" name=""/>
        <dsp:cNvSpPr/>
      </dsp:nvSpPr>
      <dsp:spPr>
        <a:xfrm>
          <a:off x="0" y="961901"/>
          <a:ext cx="910850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F30A16-2117-4033-B840-FDFA891031F6}">
      <dsp:nvSpPr>
        <dsp:cNvPr id="0" name=""/>
        <dsp:cNvSpPr/>
      </dsp:nvSpPr>
      <dsp:spPr>
        <a:xfrm>
          <a:off x="0" y="961901"/>
          <a:ext cx="9108504" cy="7657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/>
            <a:t>Программа </a:t>
          </a:r>
          <a:r>
            <a:rPr lang="ru-RU" sz="2500" b="1" kern="1200" dirty="0" err="1"/>
            <a:t>доконтактной</a:t>
          </a:r>
          <a:r>
            <a:rPr lang="ru-RU" sz="2500" b="1" kern="1200" dirty="0"/>
            <a:t> профилактики (</a:t>
          </a:r>
          <a:r>
            <a:rPr lang="en-US" sz="2500" b="1" kern="1200" dirty="0"/>
            <a:t>PreP</a:t>
          </a:r>
          <a:r>
            <a:rPr lang="ru-RU" sz="2500" b="1" kern="1200" dirty="0"/>
            <a:t>)</a:t>
          </a:r>
          <a:endParaRPr lang="en-US" sz="2500" b="1" kern="1200" dirty="0"/>
        </a:p>
      </dsp:txBody>
      <dsp:txXfrm>
        <a:off x="0" y="961901"/>
        <a:ext cx="9108504" cy="765783"/>
      </dsp:txXfrm>
    </dsp:sp>
    <dsp:sp modelId="{C3A3B1A5-F3D0-4E36-9E13-B1CF403C0854}">
      <dsp:nvSpPr>
        <dsp:cNvPr id="0" name=""/>
        <dsp:cNvSpPr/>
      </dsp:nvSpPr>
      <dsp:spPr>
        <a:xfrm>
          <a:off x="0" y="1727684"/>
          <a:ext cx="910850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DC401F-D73A-4709-AAFF-7134AD49C4CB}">
      <dsp:nvSpPr>
        <dsp:cNvPr id="0" name=""/>
        <dsp:cNvSpPr/>
      </dsp:nvSpPr>
      <dsp:spPr>
        <a:xfrm>
          <a:off x="0" y="1727684"/>
          <a:ext cx="9108504" cy="1217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/>
            <a:t>Коммуникация по вопросам профилактики ВИЧ, информирование и создание спроса </a:t>
          </a:r>
          <a:r>
            <a:rPr lang="ru-RU" sz="2500" b="1" kern="1200" dirty="0" err="1"/>
            <a:t>профпрограмм</a:t>
          </a:r>
          <a:r>
            <a:rPr lang="ru-RU" sz="2500" b="1" kern="1200" dirty="0"/>
            <a:t> для СР</a:t>
          </a:r>
          <a:endParaRPr lang="en-US" sz="2500" b="1" kern="1200" dirty="0"/>
        </a:p>
      </dsp:txBody>
      <dsp:txXfrm>
        <a:off x="0" y="1727684"/>
        <a:ext cx="9108504" cy="1217461"/>
      </dsp:txXfrm>
    </dsp:sp>
    <dsp:sp modelId="{E7707E4D-1531-4FCF-ADEF-107659884AB7}">
      <dsp:nvSpPr>
        <dsp:cNvPr id="0" name=""/>
        <dsp:cNvSpPr/>
      </dsp:nvSpPr>
      <dsp:spPr>
        <a:xfrm>
          <a:off x="0" y="2945145"/>
          <a:ext cx="910850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34EC31-7027-4064-886A-E7FCA534C5A5}">
      <dsp:nvSpPr>
        <dsp:cNvPr id="0" name=""/>
        <dsp:cNvSpPr/>
      </dsp:nvSpPr>
      <dsp:spPr>
        <a:xfrm>
          <a:off x="0" y="2945145"/>
          <a:ext cx="9108504" cy="565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/>
            <a:t>Расширение прав и возможностей сообщества для СР</a:t>
          </a:r>
          <a:endParaRPr lang="en-US" sz="2500" b="1" kern="1200" dirty="0"/>
        </a:p>
      </dsp:txBody>
      <dsp:txXfrm>
        <a:off x="0" y="2945145"/>
        <a:ext cx="9108504" cy="565486"/>
      </dsp:txXfrm>
    </dsp:sp>
    <dsp:sp modelId="{CF48A693-7ACE-46C0-A5D5-33B3BD35BD12}">
      <dsp:nvSpPr>
        <dsp:cNvPr id="0" name=""/>
        <dsp:cNvSpPr/>
      </dsp:nvSpPr>
      <dsp:spPr>
        <a:xfrm>
          <a:off x="0" y="3510632"/>
          <a:ext cx="910850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8E7C31-00FA-4862-A151-1FF7586FE4F7}">
      <dsp:nvSpPr>
        <dsp:cNvPr id="0" name=""/>
        <dsp:cNvSpPr/>
      </dsp:nvSpPr>
      <dsp:spPr>
        <a:xfrm>
          <a:off x="0" y="3510632"/>
          <a:ext cx="9099608" cy="13119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/>
            <a:t>Услуги в области сексуального и репродуктивного здоровья, включая профилактику и лечение ИППП, гепатитов, помощь СР после насилия</a:t>
          </a:r>
          <a:endParaRPr lang="en-US" sz="2500" b="1" kern="1200" dirty="0"/>
        </a:p>
      </dsp:txBody>
      <dsp:txXfrm>
        <a:off x="0" y="3510632"/>
        <a:ext cx="9099608" cy="1311972"/>
      </dsp:txXfrm>
    </dsp:sp>
    <dsp:sp modelId="{DCFAC7A4-CA48-47ED-97E5-67AB61C160E8}">
      <dsp:nvSpPr>
        <dsp:cNvPr id="0" name=""/>
        <dsp:cNvSpPr/>
      </dsp:nvSpPr>
      <dsp:spPr>
        <a:xfrm>
          <a:off x="0" y="4822605"/>
          <a:ext cx="910850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664709-9C6D-47A7-9313-9ACB14B125E6}">
      <dsp:nvSpPr>
        <dsp:cNvPr id="0" name=""/>
        <dsp:cNvSpPr/>
      </dsp:nvSpPr>
      <dsp:spPr>
        <a:xfrm>
          <a:off x="0" y="4822605"/>
          <a:ext cx="9108504" cy="980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/>
            <a:t>Устранение барьеров, связанных с правами человека для проведения </a:t>
          </a:r>
          <a:r>
            <a:rPr lang="ru-RU" sz="2500" b="1" kern="1200" dirty="0" err="1"/>
            <a:t>проф.программ</a:t>
          </a:r>
          <a:r>
            <a:rPr lang="ru-RU" sz="2500" b="1" kern="1200" dirty="0"/>
            <a:t> для СР</a:t>
          </a:r>
          <a:endParaRPr lang="en-US" sz="2500" b="1" kern="1200" dirty="0"/>
        </a:p>
      </dsp:txBody>
      <dsp:txXfrm>
        <a:off x="0" y="4822605"/>
        <a:ext cx="9108504" cy="9808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6A65F6-DC55-41B2-A76E-1F1EE686F6C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830B5B-BEB2-4ECF-B2A6-F630F88ECA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109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1CB05-4C9A-487F-A28A-4566799902CB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1C224-48A5-454D-B78D-5FDEB518A9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137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1CB05-4C9A-487F-A28A-4566799902CB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1C224-48A5-454D-B78D-5FDEB518A9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852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1CB05-4C9A-487F-A28A-4566799902CB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1C224-48A5-454D-B78D-5FDEB518A9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750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7E638-83EB-4103-92D2-9A9E64E59EA7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CCCD4-C765-41B1-881A-BA70CA9C28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281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7E638-83EB-4103-92D2-9A9E64E59EA7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CCCD4-C765-41B1-881A-BA70CA9C28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4715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7E638-83EB-4103-92D2-9A9E64E59EA7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CCCD4-C765-41B1-881A-BA70CA9C28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209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7E638-83EB-4103-92D2-9A9E64E59EA7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CCCD4-C765-41B1-881A-BA70CA9C28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353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7E638-83EB-4103-92D2-9A9E64E59EA7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CCCD4-C765-41B1-881A-BA70CA9C28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003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7E638-83EB-4103-92D2-9A9E64E59EA7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CCCD4-C765-41B1-881A-BA70CA9C28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9046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7E638-83EB-4103-92D2-9A9E64E59EA7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CCCD4-C765-41B1-881A-BA70CA9C28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5511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7E638-83EB-4103-92D2-9A9E64E59EA7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CCCD4-C765-41B1-881A-BA70CA9C28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985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1CB05-4C9A-487F-A28A-4566799902CB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1C224-48A5-454D-B78D-5FDEB518A9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4755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7E638-83EB-4103-92D2-9A9E64E59EA7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CCCD4-C765-41B1-881A-BA70CA9C28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64797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7E638-83EB-4103-92D2-9A9E64E59EA7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CCCD4-C765-41B1-881A-BA70CA9C28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2900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7E638-83EB-4103-92D2-9A9E64E59EA7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CCCD4-C765-41B1-881A-BA70CA9C28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258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1CB05-4C9A-487F-A28A-4566799902CB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1C224-48A5-454D-B78D-5FDEB518A9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169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1CB05-4C9A-487F-A28A-4566799902CB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1C224-48A5-454D-B78D-5FDEB518A9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22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1CB05-4C9A-487F-A28A-4566799902CB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1C224-48A5-454D-B78D-5FDEB518A9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227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1CB05-4C9A-487F-A28A-4566799902CB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1C224-48A5-454D-B78D-5FDEB518A9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894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1CB05-4C9A-487F-A28A-4566799902CB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1C224-48A5-454D-B78D-5FDEB518A9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095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1CB05-4C9A-487F-A28A-4566799902CB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1C224-48A5-454D-B78D-5FDEB518A9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218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1CB05-4C9A-487F-A28A-4566799902CB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1C224-48A5-454D-B78D-5FDEB518A9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228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1CB05-4C9A-487F-A28A-4566799902CB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1C224-48A5-454D-B78D-5FDEB518A9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970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7E638-83EB-4103-92D2-9A9E64E59EA7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CCCD4-C765-41B1-881A-BA70CA9C28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038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image" Target="../media/image29.jpe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lobalfund.org/media/12445/core_removing-barriers-to-hiv-services_technicalbrief_en.pdf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Relationship Id="rId5" Type="http://schemas.openxmlformats.org/officeDocument/2006/relationships/hyperlink" Target="https://www.differentiatedservicedelivery.org/wp-content/uploads/IAS-CLM-Guide-FINAL-RUS-2022.pdf" TargetMode="External"/><Relationship Id="rId4" Type="http://schemas.openxmlformats.org/officeDocument/2006/relationships/hyperlink" Target="https://www.theglobalfund.org/media/4790/core_communitysystems_technicalbrief_en.pdf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7" Type="http://schemas.openxmlformats.org/officeDocument/2006/relationships/image" Target="../media/image33.jpeg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C101F5-C697-DA19-92BF-8507AACAA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360039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sz="3600" b="1" dirty="0"/>
              <a:t>Вебинар по написанию страновой заявки в рамках выделения финансирования от Глобального фонда по борьбе со СПИДом, ТБ и Малярией </a:t>
            </a:r>
            <a:br>
              <a:rPr lang="ru-RU" sz="3600" b="1" dirty="0"/>
            </a:br>
            <a:endParaRPr lang="LID4096" sz="360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CF4059F-2703-CB70-F986-2C1662BC0D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5013176"/>
            <a:ext cx="6410960" cy="144016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Алия </a:t>
            </a:r>
            <a:r>
              <a:rPr lang="ru-RU" sz="2400" dirty="0" err="1">
                <a:solidFill>
                  <a:schemeClr val="tx1"/>
                </a:solidFill>
              </a:rPr>
              <a:t>Бокажанова</a:t>
            </a:r>
            <a:r>
              <a:rPr lang="ru-RU" sz="2400" dirty="0">
                <a:solidFill>
                  <a:schemeClr val="tx1"/>
                </a:solidFill>
              </a:rPr>
              <a:t>,</a:t>
            </a:r>
          </a:p>
          <a:p>
            <a:r>
              <a:rPr lang="ru-RU" sz="2400" dirty="0">
                <a:solidFill>
                  <a:schemeClr val="tx1"/>
                </a:solidFill>
              </a:rPr>
              <a:t>ЮНЭЙДС офис, Алматы, Казахстан </a:t>
            </a:r>
          </a:p>
          <a:p>
            <a:r>
              <a:rPr lang="ru-RU" sz="2400" dirty="0">
                <a:solidFill>
                  <a:schemeClr val="tx1"/>
                </a:solidFill>
              </a:rPr>
              <a:t>Февраль, 2023 г.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118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13">
            <a:extLst>
              <a:ext uri="{FF2B5EF4-FFF2-40B4-BE49-F238E27FC236}">
                <a16:creationId xmlns:a16="http://schemas.microsoft.com/office/drawing/2014/main" id="{826B4A43-2A34-4B22-882C-D7552FA9C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15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5228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3984"/>
            <a:ext cx="455228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19">
            <a:extLst>
              <a:ext uri="{FF2B5EF4-FFF2-40B4-BE49-F238E27FC236}">
                <a16:creationId xmlns:a16="http://schemas.microsoft.com/office/drawing/2014/main" id="{B429BAE5-B200-4FC0-BBC1-8D7C57D1D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228" y="0"/>
            <a:ext cx="3423828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59021F-D0C1-41E3-3575-FA5AB8985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513" y="1152144"/>
            <a:ext cx="2846070" cy="30723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ru-RU" sz="3800" dirty="0"/>
              <a:t>С</a:t>
            </a:r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одержание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9644633-5AE1-44D6-8F5F-6376DDA13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91533" y="73152"/>
            <a:ext cx="884223" cy="232963"/>
            <a:chOff x="7763256" y="73152"/>
            <a:chExt cx="1178966" cy="232963"/>
          </a:xfrm>
        </p:grpSpPr>
        <p:sp>
          <p:nvSpPr>
            <p:cNvPr id="46" name="Rectangle 64">
              <a:extLst>
                <a:ext uri="{FF2B5EF4-FFF2-40B4-BE49-F238E27FC236}">
                  <a16:creationId xmlns:a16="http://schemas.microsoft.com/office/drawing/2014/main" id="{4FA74995-C5A7-4DBF-BFD1-C4831852D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009DC7CE-EC50-455B-AEF3-758096A62E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680D0724-2EE2-4A8E-B7FC-994977F2A6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D7DD4A6B-2000-4A3E-BBCE-637ED6CDD2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64">
              <a:extLst>
                <a:ext uri="{FF2B5EF4-FFF2-40B4-BE49-F238E27FC236}">
                  <a16:creationId xmlns:a16="http://schemas.microsoft.com/office/drawing/2014/main" id="{694A6722-0FE9-4640-B93F-C2BAA8956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19F6A010-3765-4FAB-8CCA-7AC1891419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2ED876B1-4DDC-4999-864F-EFF32EFF5C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2DD9B48A-E7DB-4540-8781-F434856A75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2BEF54FF-8FAE-4B7F-ACE8-52ED70B04E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16F687E9-D21B-46CB-8A13-9BFDA780F6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49C0A7C4-BA67-480B-9F9A-E96535756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5C27E413-D9C4-45A2-AB5A-A006127984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76F8DD1F-1A00-4D5A-B979-33A41277C9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D16F8034-114D-4513-A6BD-F05ABF9AF4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1DAD48F0-0B0E-40E2-9ED5-E0FBB99C4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A58F217F-BBAB-4ACB-91C0-B119DEFDC6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4">
              <a:extLst>
                <a:ext uri="{FF2B5EF4-FFF2-40B4-BE49-F238E27FC236}">
                  <a16:creationId xmlns:a16="http://schemas.microsoft.com/office/drawing/2014/main" id="{17D6638B-4C45-4C73-AFE3-8C41F939A9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6">
              <a:extLst>
                <a:ext uri="{FF2B5EF4-FFF2-40B4-BE49-F238E27FC236}">
                  <a16:creationId xmlns:a16="http://schemas.microsoft.com/office/drawing/2014/main" id="{31A3013F-24A0-486B-A892-92E42BD741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4">
              <a:extLst>
                <a:ext uri="{FF2B5EF4-FFF2-40B4-BE49-F238E27FC236}">
                  <a16:creationId xmlns:a16="http://schemas.microsoft.com/office/drawing/2014/main" id="{F4540C9F-BC47-470D-A9C2-4AB05FB4C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6">
              <a:extLst>
                <a:ext uri="{FF2B5EF4-FFF2-40B4-BE49-F238E27FC236}">
                  <a16:creationId xmlns:a16="http://schemas.microsoft.com/office/drawing/2014/main" id="{A38505B1-1AD2-47B0-8122-2EB533CBA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3BC885-EB4B-E7D9-03DB-273C3A893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553" y="853872"/>
            <a:ext cx="4644735" cy="517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392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14166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08608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47289C-E041-559F-2244-0949C5F42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1161288"/>
            <a:ext cx="2702052" cy="4526280"/>
          </a:xfrm>
        </p:spPr>
        <p:txBody>
          <a:bodyPr>
            <a:normAutofit/>
          </a:bodyPr>
          <a:lstStyle/>
          <a:p>
            <a:r>
              <a:rPr lang="ru-RU" sz="3500"/>
              <a:t> Структура Модуля ГФСТМ</a:t>
            </a:r>
            <a:endParaRPr lang="LID4096" sz="35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19" name="Объект 2">
            <a:extLst>
              <a:ext uri="{FF2B5EF4-FFF2-40B4-BE49-F238E27FC236}">
                <a16:creationId xmlns:a16="http://schemas.microsoft.com/office/drawing/2014/main" id="{C6FF26A1-3209-5E32-8E63-31C884C09B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0623387"/>
              </p:ext>
            </p:extLst>
          </p:nvPr>
        </p:nvGraphicFramePr>
        <p:xfrm>
          <a:off x="3795313" y="676656"/>
          <a:ext cx="4773168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Arrow: Right 2">
            <a:extLst>
              <a:ext uri="{FF2B5EF4-FFF2-40B4-BE49-F238E27FC236}">
                <a16:creationId xmlns:a16="http://schemas.microsoft.com/office/drawing/2014/main" id="{2BA626AB-87C0-2448-EEEE-CBC36FBADB09}"/>
              </a:ext>
            </a:extLst>
          </p:cNvPr>
          <p:cNvSpPr/>
          <p:nvPr/>
        </p:nvSpPr>
        <p:spPr>
          <a:xfrm>
            <a:off x="5514987" y="5157192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745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0DCC097-1DB8-4B6D-85D0-6FBA0E1CA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0B58608-23C8-4441-994D-C6823EEE1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2083506"/>
          </a:xfrm>
          <a:custGeom>
            <a:avLst/>
            <a:gdLst>
              <a:gd name="connsiteX0" fmla="*/ 0 w 12191999"/>
              <a:gd name="connsiteY0" fmla="*/ 0 h 2083506"/>
              <a:gd name="connsiteX1" fmla="*/ 9429748 w 12191999"/>
              <a:gd name="connsiteY1" fmla="*/ 0 h 2083506"/>
              <a:gd name="connsiteX2" fmla="*/ 9429748 w 12191999"/>
              <a:gd name="connsiteY2" fmla="*/ 1 h 2083506"/>
              <a:gd name="connsiteX3" fmla="*/ 12191999 w 12191999"/>
              <a:gd name="connsiteY3" fmla="*/ 1 h 2083506"/>
              <a:gd name="connsiteX4" fmla="*/ 12191999 w 12191999"/>
              <a:gd name="connsiteY4" fmla="*/ 1164372 h 2083506"/>
              <a:gd name="connsiteX5" fmla="*/ 12147852 w 12191999"/>
              <a:gd name="connsiteY5" fmla="*/ 1163783 h 2083506"/>
              <a:gd name="connsiteX6" fmla="*/ 11993604 w 12191999"/>
              <a:gd name="connsiteY6" fmla="*/ 1153496 h 2083506"/>
              <a:gd name="connsiteX7" fmla="*/ 11865319 w 12191999"/>
              <a:gd name="connsiteY7" fmla="*/ 1176624 h 2083506"/>
              <a:gd name="connsiteX8" fmla="*/ 11718353 w 12191999"/>
              <a:gd name="connsiteY8" fmla="*/ 1209136 h 2083506"/>
              <a:gd name="connsiteX9" fmla="*/ 11609067 w 12191999"/>
              <a:gd name="connsiteY9" fmla="*/ 1218512 h 2083506"/>
              <a:gd name="connsiteX10" fmla="*/ 11545958 w 12191999"/>
              <a:gd name="connsiteY10" fmla="*/ 1240430 h 2083506"/>
              <a:gd name="connsiteX11" fmla="*/ 11445770 w 12191999"/>
              <a:gd name="connsiteY11" fmla="*/ 1225780 h 2083506"/>
              <a:gd name="connsiteX12" fmla="*/ 11398842 w 12191999"/>
              <a:gd name="connsiteY12" fmla="*/ 1227250 h 2083506"/>
              <a:gd name="connsiteX13" fmla="*/ 11240093 w 12191999"/>
              <a:gd name="connsiteY13" fmla="*/ 1266797 h 2083506"/>
              <a:gd name="connsiteX14" fmla="*/ 11141364 w 12191999"/>
              <a:gd name="connsiteY14" fmla="*/ 1288059 h 2083506"/>
              <a:gd name="connsiteX15" fmla="*/ 11015396 w 12191999"/>
              <a:gd name="connsiteY15" fmla="*/ 1353104 h 2083506"/>
              <a:gd name="connsiteX16" fmla="*/ 10973905 w 12191999"/>
              <a:gd name="connsiteY16" fmla="*/ 1365109 h 2083506"/>
              <a:gd name="connsiteX17" fmla="*/ 10904858 w 12191999"/>
              <a:gd name="connsiteY17" fmla="*/ 1371966 h 2083506"/>
              <a:gd name="connsiteX18" fmla="*/ 10827883 w 12191999"/>
              <a:gd name="connsiteY18" fmla="*/ 1410270 h 2083506"/>
              <a:gd name="connsiteX19" fmla="*/ 10690996 w 12191999"/>
              <a:gd name="connsiteY19" fmla="*/ 1426394 h 2083506"/>
              <a:gd name="connsiteX20" fmla="*/ 10624461 w 12191999"/>
              <a:gd name="connsiteY20" fmla="*/ 1444283 h 2083506"/>
              <a:gd name="connsiteX21" fmla="*/ 10517208 w 12191999"/>
              <a:gd name="connsiteY21" fmla="*/ 1478947 h 2083506"/>
              <a:gd name="connsiteX22" fmla="*/ 10497937 w 12191999"/>
              <a:gd name="connsiteY22" fmla="*/ 1469831 h 2083506"/>
              <a:gd name="connsiteX23" fmla="*/ 10471201 w 12191999"/>
              <a:gd name="connsiteY23" fmla="*/ 1486037 h 2083506"/>
              <a:gd name="connsiteX24" fmla="*/ 10448263 w 12191999"/>
              <a:gd name="connsiteY24" fmla="*/ 1478223 h 2083506"/>
              <a:gd name="connsiteX25" fmla="*/ 10388089 w 12191999"/>
              <a:gd name="connsiteY25" fmla="*/ 1507175 h 2083506"/>
              <a:gd name="connsiteX26" fmla="*/ 10333720 w 12191999"/>
              <a:gd name="connsiteY26" fmla="*/ 1515848 h 2083506"/>
              <a:gd name="connsiteX27" fmla="*/ 10104338 w 12191999"/>
              <a:gd name="connsiteY27" fmla="*/ 1569424 h 2083506"/>
              <a:gd name="connsiteX28" fmla="*/ 9910445 w 12191999"/>
              <a:gd name="connsiteY28" fmla="*/ 1632275 h 2083506"/>
              <a:gd name="connsiteX29" fmla="*/ 9770872 w 12191999"/>
              <a:gd name="connsiteY29" fmla="*/ 1688088 h 2083506"/>
              <a:gd name="connsiteX30" fmla="*/ 9733849 w 12191999"/>
              <a:gd name="connsiteY30" fmla="*/ 1700034 h 2083506"/>
              <a:gd name="connsiteX31" fmla="*/ 9703714 w 12191999"/>
              <a:gd name="connsiteY31" fmla="*/ 1730093 h 2083506"/>
              <a:gd name="connsiteX32" fmla="*/ 9698351 w 12191999"/>
              <a:gd name="connsiteY32" fmla="*/ 1730377 h 2083506"/>
              <a:gd name="connsiteX33" fmla="*/ 9632895 w 12191999"/>
              <a:gd name="connsiteY33" fmla="*/ 1736363 h 2083506"/>
              <a:gd name="connsiteX34" fmla="*/ 9569107 w 12191999"/>
              <a:gd name="connsiteY34" fmla="*/ 1741010 h 2083506"/>
              <a:gd name="connsiteX35" fmla="*/ 9536451 w 12191999"/>
              <a:gd name="connsiteY35" fmla="*/ 1755120 h 2083506"/>
              <a:gd name="connsiteX36" fmla="*/ 9529385 w 12191999"/>
              <a:gd name="connsiteY36" fmla="*/ 1757515 h 2083506"/>
              <a:gd name="connsiteX37" fmla="*/ 9498527 w 12191999"/>
              <a:gd name="connsiteY37" fmla="*/ 1753117 h 2083506"/>
              <a:gd name="connsiteX38" fmla="*/ 9436642 w 12191999"/>
              <a:gd name="connsiteY38" fmla="*/ 1755478 h 2083506"/>
              <a:gd name="connsiteX39" fmla="*/ 9429748 w 12191999"/>
              <a:gd name="connsiteY39" fmla="*/ 1756317 h 2083506"/>
              <a:gd name="connsiteX40" fmla="*/ 9429748 w 12191999"/>
              <a:gd name="connsiteY40" fmla="*/ 1768745 h 2083506"/>
              <a:gd name="connsiteX41" fmla="*/ 9425802 w 12191999"/>
              <a:gd name="connsiteY41" fmla="*/ 1769273 h 2083506"/>
              <a:gd name="connsiteX42" fmla="*/ 9349763 w 12191999"/>
              <a:gd name="connsiteY42" fmla="*/ 1776107 h 2083506"/>
              <a:gd name="connsiteX43" fmla="*/ 9256503 w 12191999"/>
              <a:gd name="connsiteY43" fmla="*/ 1800699 h 2083506"/>
              <a:gd name="connsiteX44" fmla="*/ 9222873 w 12191999"/>
              <a:gd name="connsiteY44" fmla="*/ 1803003 h 2083506"/>
              <a:gd name="connsiteX45" fmla="*/ 9224095 w 12191999"/>
              <a:gd name="connsiteY45" fmla="*/ 1807355 h 2083506"/>
              <a:gd name="connsiteX46" fmla="*/ 9211603 w 12191999"/>
              <a:gd name="connsiteY46" fmla="*/ 1807675 h 2083506"/>
              <a:gd name="connsiteX47" fmla="*/ 9183719 w 12191999"/>
              <a:gd name="connsiteY47" fmla="*/ 1807781 h 2083506"/>
              <a:gd name="connsiteX48" fmla="*/ 9100221 w 12191999"/>
              <a:gd name="connsiteY48" fmla="*/ 1808989 h 2083506"/>
              <a:gd name="connsiteX49" fmla="*/ 9077439 w 12191999"/>
              <a:gd name="connsiteY49" fmla="*/ 1817333 h 2083506"/>
              <a:gd name="connsiteX50" fmla="*/ 9055889 w 12191999"/>
              <a:gd name="connsiteY50" fmla="*/ 1817464 h 2083506"/>
              <a:gd name="connsiteX51" fmla="*/ 8930912 w 12191999"/>
              <a:gd name="connsiteY51" fmla="*/ 1828648 h 2083506"/>
              <a:gd name="connsiteX52" fmla="*/ 8913729 w 12191999"/>
              <a:gd name="connsiteY52" fmla="*/ 1829483 h 2083506"/>
              <a:gd name="connsiteX53" fmla="*/ 8904423 w 12191999"/>
              <a:gd name="connsiteY53" fmla="*/ 1833234 h 2083506"/>
              <a:gd name="connsiteX54" fmla="*/ 8871099 w 12191999"/>
              <a:gd name="connsiteY54" fmla="*/ 1833979 h 2083506"/>
              <a:gd name="connsiteX55" fmla="*/ 8869557 w 12191999"/>
              <a:gd name="connsiteY55" fmla="*/ 1836113 h 2083506"/>
              <a:gd name="connsiteX56" fmla="*/ 8760021 w 12191999"/>
              <a:gd name="connsiteY56" fmla="*/ 1854442 h 2083506"/>
              <a:gd name="connsiteX57" fmla="*/ 8741254 w 12191999"/>
              <a:gd name="connsiteY57" fmla="*/ 1857469 h 2083506"/>
              <a:gd name="connsiteX58" fmla="*/ 8725039 w 12191999"/>
              <a:gd name="connsiteY58" fmla="*/ 1856552 h 2083506"/>
              <a:gd name="connsiteX59" fmla="*/ 8635265 w 12191999"/>
              <a:gd name="connsiteY59" fmla="*/ 1859168 h 2083506"/>
              <a:gd name="connsiteX60" fmla="*/ 8613911 w 12191999"/>
              <a:gd name="connsiteY60" fmla="*/ 1857561 h 2083506"/>
              <a:gd name="connsiteX61" fmla="*/ 8604931 w 12191999"/>
              <a:gd name="connsiteY61" fmla="*/ 1854170 h 2083506"/>
              <a:gd name="connsiteX62" fmla="*/ 8570171 w 12191999"/>
              <a:gd name="connsiteY62" fmla="*/ 1860579 h 2083506"/>
              <a:gd name="connsiteX63" fmla="*/ 8516537 w 12191999"/>
              <a:gd name="connsiteY63" fmla="*/ 1864971 h 2083506"/>
              <a:gd name="connsiteX64" fmla="*/ 8491046 w 12191999"/>
              <a:gd name="connsiteY64" fmla="*/ 1868141 h 2083506"/>
              <a:gd name="connsiteX65" fmla="*/ 8470478 w 12191999"/>
              <a:gd name="connsiteY65" fmla="*/ 1866216 h 2083506"/>
              <a:gd name="connsiteX66" fmla="*/ 8353433 w 12191999"/>
              <a:gd name="connsiteY66" fmla="*/ 1865729 h 2083506"/>
              <a:gd name="connsiteX67" fmla="*/ 8347675 w 12191999"/>
              <a:gd name="connsiteY67" fmla="*/ 1865075 h 2083506"/>
              <a:gd name="connsiteX68" fmla="*/ 8343939 w 12191999"/>
              <a:gd name="connsiteY68" fmla="*/ 1865677 h 2083506"/>
              <a:gd name="connsiteX69" fmla="*/ 8221566 w 12191999"/>
              <a:gd name="connsiteY69" fmla="*/ 1881148 h 2083506"/>
              <a:gd name="connsiteX70" fmla="*/ 8066095 w 12191999"/>
              <a:gd name="connsiteY70" fmla="*/ 1919902 h 2083506"/>
              <a:gd name="connsiteX71" fmla="*/ 8044849 w 12191999"/>
              <a:gd name="connsiteY71" fmla="*/ 1916308 h 2083506"/>
              <a:gd name="connsiteX72" fmla="*/ 8041142 w 12191999"/>
              <a:gd name="connsiteY72" fmla="*/ 1915506 h 2083506"/>
              <a:gd name="connsiteX73" fmla="*/ 8022159 w 12191999"/>
              <a:gd name="connsiteY73" fmla="*/ 1911521 h 2083506"/>
              <a:gd name="connsiteX74" fmla="*/ 7944932 w 12191999"/>
              <a:gd name="connsiteY74" fmla="*/ 1917265 h 2083506"/>
              <a:gd name="connsiteX75" fmla="*/ 7879011 w 12191999"/>
              <a:gd name="connsiteY75" fmla="*/ 1928570 h 2083506"/>
              <a:gd name="connsiteX76" fmla="*/ 7865529 w 12191999"/>
              <a:gd name="connsiteY76" fmla="*/ 1934399 h 2083506"/>
              <a:gd name="connsiteX77" fmla="*/ 7774801 w 12191999"/>
              <a:gd name="connsiteY77" fmla="*/ 1947969 h 2083506"/>
              <a:gd name="connsiteX78" fmla="*/ 7748398 w 12191999"/>
              <a:gd name="connsiteY78" fmla="*/ 1955982 h 2083506"/>
              <a:gd name="connsiteX79" fmla="*/ 7740684 w 12191999"/>
              <a:gd name="connsiteY79" fmla="*/ 1955717 h 2083506"/>
              <a:gd name="connsiteX80" fmla="*/ 7712976 w 12191999"/>
              <a:gd name="connsiteY80" fmla="*/ 1960442 h 2083506"/>
              <a:gd name="connsiteX81" fmla="*/ 7699956 w 12191999"/>
              <a:gd name="connsiteY81" fmla="*/ 1966104 h 2083506"/>
              <a:gd name="connsiteX82" fmla="*/ 7684158 w 12191999"/>
              <a:gd name="connsiteY82" fmla="*/ 1962927 h 2083506"/>
              <a:gd name="connsiteX83" fmla="*/ 7643109 w 12191999"/>
              <a:gd name="connsiteY83" fmla="*/ 1964400 h 2083506"/>
              <a:gd name="connsiteX84" fmla="*/ 7630180 w 12191999"/>
              <a:gd name="connsiteY84" fmla="*/ 1970266 h 2083506"/>
              <a:gd name="connsiteX85" fmla="*/ 7609131 w 12191999"/>
              <a:gd name="connsiteY85" fmla="*/ 1971774 h 2083506"/>
              <a:gd name="connsiteX86" fmla="*/ 7555555 w 12191999"/>
              <a:gd name="connsiteY86" fmla="*/ 1969491 h 2083506"/>
              <a:gd name="connsiteX87" fmla="*/ 7520919 w 12191999"/>
              <a:gd name="connsiteY87" fmla="*/ 1970177 h 2083506"/>
              <a:gd name="connsiteX88" fmla="*/ 7456258 w 12191999"/>
              <a:gd name="connsiteY88" fmla="*/ 1960468 h 2083506"/>
              <a:gd name="connsiteX89" fmla="*/ 7393047 w 12191999"/>
              <a:gd name="connsiteY89" fmla="*/ 1952408 h 2083506"/>
              <a:gd name="connsiteX90" fmla="*/ 7199912 w 12191999"/>
              <a:gd name="connsiteY90" fmla="*/ 1959913 h 2083506"/>
              <a:gd name="connsiteX91" fmla="*/ 7146774 w 12191999"/>
              <a:gd name="connsiteY91" fmla="*/ 1956641 h 2083506"/>
              <a:gd name="connsiteX92" fmla="*/ 7122244 w 12191999"/>
              <a:gd name="connsiteY92" fmla="*/ 1953891 h 2083506"/>
              <a:gd name="connsiteX93" fmla="*/ 7032241 w 12191999"/>
              <a:gd name="connsiteY93" fmla="*/ 1962723 h 2083506"/>
              <a:gd name="connsiteX94" fmla="*/ 6941492 w 12191999"/>
              <a:gd name="connsiteY94" fmla="*/ 1976868 h 2083506"/>
              <a:gd name="connsiteX95" fmla="*/ 6906514 w 12191999"/>
              <a:gd name="connsiteY95" fmla="*/ 1968589 h 2083506"/>
              <a:gd name="connsiteX96" fmla="*/ 6826395 w 12191999"/>
              <a:gd name="connsiteY96" fmla="*/ 1974141 h 2083506"/>
              <a:gd name="connsiteX97" fmla="*/ 6716431 w 12191999"/>
              <a:gd name="connsiteY97" fmla="*/ 2004297 h 2083506"/>
              <a:gd name="connsiteX98" fmla="*/ 6569607 w 12191999"/>
              <a:gd name="connsiteY98" fmla="*/ 2015496 h 2083506"/>
              <a:gd name="connsiteX99" fmla="*/ 6561430 w 12191999"/>
              <a:gd name="connsiteY99" fmla="*/ 2020996 h 2083506"/>
              <a:gd name="connsiteX100" fmla="*/ 6549371 w 12191999"/>
              <a:gd name="connsiteY100" fmla="*/ 2024747 h 2083506"/>
              <a:gd name="connsiteX101" fmla="*/ 6547040 w 12191999"/>
              <a:gd name="connsiteY101" fmla="*/ 2024474 h 2083506"/>
              <a:gd name="connsiteX102" fmla="*/ 6530482 w 12191999"/>
              <a:gd name="connsiteY102" fmla="*/ 2026659 h 2083506"/>
              <a:gd name="connsiteX103" fmla="*/ 6528565 w 12191999"/>
              <a:gd name="connsiteY103" fmla="*/ 2028600 h 2083506"/>
              <a:gd name="connsiteX104" fmla="*/ 6517741 w 12191999"/>
              <a:gd name="connsiteY104" fmla="*/ 2030558 h 2083506"/>
              <a:gd name="connsiteX105" fmla="*/ 6497855 w 12191999"/>
              <a:gd name="connsiteY105" fmla="*/ 2035650 h 2083506"/>
              <a:gd name="connsiteX106" fmla="*/ 6492785 w 12191999"/>
              <a:gd name="connsiteY106" fmla="*/ 2035444 h 2083506"/>
              <a:gd name="connsiteX107" fmla="*/ 6460692 w 12191999"/>
              <a:gd name="connsiteY107" fmla="*/ 2041321 h 2083506"/>
              <a:gd name="connsiteX108" fmla="*/ 6459609 w 12191999"/>
              <a:gd name="connsiteY108" fmla="*/ 2040851 h 2083506"/>
              <a:gd name="connsiteX109" fmla="*/ 6447765 w 12191999"/>
              <a:gd name="connsiteY109" fmla="*/ 2040102 h 2083506"/>
              <a:gd name="connsiteX110" fmla="*/ 6426590 w 12191999"/>
              <a:gd name="connsiteY110" fmla="*/ 2039928 h 2083506"/>
              <a:gd name="connsiteX111" fmla="*/ 6401693 w 12191999"/>
              <a:gd name="connsiteY111" fmla="*/ 2033537 h 2083506"/>
              <a:gd name="connsiteX112" fmla="*/ 6387141 w 12191999"/>
              <a:gd name="connsiteY112" fmla="*/ 2033161 h 2083506"/>
              <a:gd name="connsiteX113" fmla="*/ 6357846 w 12191999"/>
              <a:gd name="connsiteY113" fmla="*/ 2036782 h 2083506"/>
              <a:gd name="connsiteX114" fmla="*/ 6342914 w 12191999"/>
              <a:gd name="connsiteY114" fmla="*/ 2037585 h 2083506"/>
              <a:gd name="connsiteX115" fmla="*/ 6336300 w 12191999"/>
              <a:gd name="connsiteY115" fmla="*/ 2038781 h 2083506"/>
              <a:gd name="connsiteX116" fmla="*/ 6317178 w 12191999"/>
              <a:gd name="connsiteY116" fmla="*/ 2038968 h 2083506"/>
              <a:gd name="connsiteX117" fmla="*/ 6161427 w 12191999"/>
              <a:gd name="connsiteY117" fmla="*/ 2047338 h 2083506"/>
              <a:gd name="connsiteX118" fmla="*/ 6097339 w 12191999"/>
              <a:gd name="connsiteY118" fmla="*/ 2082438 h 2083506"/>
              <a:gd name="connsiteX119" fmla="*/ 6079059 w 12191999"/>
              <a:gd name="connsiteY119" fmla="*/ 2081299 h 2083506"/>
              <a:gd name="connsiteX120" fmla="*/ 5998439 w 12191999"/>
              <a:gd name="connsiteY120" fmla="*/ 2070958 h 2083506"/>
              <a:gd name="connsiteX121" fmla="*/ 5904290 w 12191999"/>
              <a:gd name="connsiteY121" fmla="*/ 2070255 h 2083506"/>
              <a:gd name="connsiteX122" fmla="*/ 5814867 w 12191999"/>
              <a:gd name="connsiteY122" fmla="*/ 2079032 h 2083506"/>
              <a:gd name="connsiteX123" fmla="*/ 5725743 w 12191999"/>
              <a:gd name="connsiteY123" fmla="*/ 2070558 h 2083506"/>
              <a:gd name="connsiteX124" fmla="*/ 5650546 w 12191999"/>
              <a:gd name="connsiteY124" fmla="*/ 2052412 h 2083506"/>
              <a:gd name="connsiteX125" fmla="*/ 5581284 w 12191999"/>
              <a:gd name="connsiteY125" fmla="*/ 2023175 h 2083506"/>
              <a:gd name="connsiteX126" fmla="*/ 5572593 w 12191999"/>
              <a:gd name="connsiteY126" fmla="*/ 2018391 h 2083506"/>
              <a:gd name="connsiteX127" fmla="*/ 5548580 w 12191999"/>
              <a:gd name="connsiteY127" fmla="*/ 2016951 h 2083506"/>
              <a:gd name="connsiteX128" fmla="*/ 5471173 w 12191999"/>
              <a:gd name="connsiteY128" fmla="*/ 2018786 h 2083506"/>
              <a:gd name="connsiteX129" fmla="*/ 5340320 w 12191999"/>
              <a:gd name="connsiteY129" fmla="*/ 2037611 h 2083506"/>
              <a:gd name="connsiteX130" fmla="*/ 5254376 w 12191999"/>
              <a:gd name="connsiteY130" fmla="*/ 2042928 h 2083506"/>
              <a:gd name="connsiteX131" fmla="*/ 5258035 w 12191999"/>
              <a:gd name="connsiteY131" fmla="*/ 2035649 h 2083506"/>
              <a:gd name="connsiteX132" fmla="*/ 5230622 w 12191999"/>
              <a:gd name="connsiteY132" fmla="*/ 2024576 h 2083506"/>
              <a:gd name="connsiteX133" fmla="*/ 5026203 w 12191999"/>
              <a:gd name="connsiteY133" fmla="*/ 2030162 h 2083506"/>
              <a:gd name="connsiteX134" fmla="*/ 4973988 w 12191999"/>
              <a:gd name="connsiteY134" fmla="*/ 2026668 h 2083506"/>
              <a:gd name="connsiteX135" fmla="*/ 4928030 w 12191999"/>
              <a:gd name="connsiteY135" fmla="*/ 2033642 h 2083506"/>
              <a:gd name="connsiteX136" fmla="*/ 4908970 w 12191999"/>
              <a:gd name="connsiteY136" fmla="*/ 2030033 h 2083506"/>
              <a:gd name="connsiteX137" fmla="*/ 4905679 w 12191999"/>
              <a:gd name="connsiteY137" fmla="*/ 2029300 h 2083506"/>
              <a:gd name="connsiteX138" fmla="*/ 4892525 w 12191999"/>
              <a:gd name="connsiteY138" fmla="*/ 2028768 h 2083506"/>
              <a:gd name="connsiteX139" fmla="*/ 4888818 w 12191999"/>
              <a:gd name="connsiteY139" fmla="*/ 2025619 h 2083506"/>
              <a:gd name="connsiteX140" fmla="*/ 4869018 w 12191999"/>
              <a:gd name="connsiteY140" fmla="*/ 2022668 h 2083506"/>
              <a:gd name="connsiteX141" fmla="*/ 4844804 w 12191999"/>
              <a:gd name="connsiteY141" fmla="*/ 2022527 h 2083506"/>
              <a:gd name="connsiteX142" fmla="*/ 4758778 w 12191999"/>
              <a:gd name="connsiteY142" fmla="*/ 2021694 h 2083506"/>
              <a:gd name="connsiteX143" fmla="*/ 4744748 w 12191999"/>
              <a:gd name="connsiteY143" fmla="*/ 2023396 h 2083506"/>
              <a:gd name="connsiteX144" fmla="*/ 4698956 w 12191999"/>
              <a:gd name="connsiteY144" fmla="*/ 2020558 h 2083506"/>
              <a:gd name="connsiteX145" fmla="*/ 4658147 w 12191999"/>
              <a:gd name="connsiteY145" fmla="*/ 2019920 h 2083506"/>
              <a:gd name="connsiteX146" fmla="*/ 4631706 w 12191999"/>
              <a:gd name="connsiteY146" fmla="*/ 2021274 h 2083506"/>
              <a:gd name="connsiteX147" fmla="*/ 4624776 w 12191999"/>
              <a:gd name="connsiteY147" fmla="*/ 2020152 h 2083506"/>
              <a:gd name="connsiteX148" fmla="*/ 4598150 w 12191999"/>
              <a:gd name="connsiteY148" fmla="*/ 2019429 h 2083506"/>
              <a:gd name="connsiteX149" fmla="*/ 4584588 w 12191999"/>
              <a:gd name="connsiteY149" fmla="*/ 2021092 h 2083506"/>
              <a:gd name="connsiteX150" fmla="*/ 4571203 w 12191999"/>
              <a:gd name="connsiteY150" fmla="*/ 2017263 h 2083506"/>
              <a:gd name="connsiteX151" fmla="*/ 4567930 w 12191999"/>
              <a:gd name="connsiteY151" fmla="*/ 2014458 h 2083506"/>
              <a:gd name="connsiteX152" fmla="*/ 4548984 w 12191999"/>
              <a:gd name="connsiteY152" fmla="*/ 2015717 h 2083506"/>
              <a:gd name="connsiteX153" fmla="*/ 4533451 w 12191999"/>
              <a:gd name="connsiteY153" fmla="*/ 2012976 h 2083506"/>
              <a:gd name="connsiteX154" fmla="*/ 4519910 w 12191999"/>
              <a:gd name="connsiteY154" fmla="*/ 2014768 h 2083506"/>
              <a:gd name="connsiteX155" fmla="*/ 4514290 w 12191999"/>
              <a:gd name="connsiteY155" fmla="*/ 2014364 h 2083506"/>
              <a:gd name="connsiteX156" fmla="*/ 4500320 w 12191999"/>
              <a:gd name="connsiteY156" fmla="*/ 2013007 h 2083506"/>
              <a:gd name="connsiteX157" fmla="*/ 4476219 w 12191999"/>
              <a:gd name="connsiteY157" fmla="*/ 2009993 h 2083506"/>
              <a:gd name="connsiteX158" fmla="*/ 4468701 w 12191999"/>
              <a:gd name="connsiteY158" fmla="*/ 2009574 h 2083506"/>
              <a:gd name="connsiteX159" fmla="*/ 4452333 w 12191999"/>
              <a:gd name="connsiteY159" fmla="*/ 2004964 h 2083506"/>
              <a:gd name="connsiteX160" fmla="*/ 4420644 w 12191999"/>
              <a:gd name="connsiteY160" fmla="*/ 2001021 h 2083506"/>
              <a:gd name="connsiteX161" fmla="*/ 4364856 w 12191999"/>
              <a:gd name="connsiteY161" fmla="*/ 1987267 h 2083506"/>
              <a:gd name="connsiteX162" fmla="*/ 4332062 w 12191999"/>
              <a:gd name="connsiteY162" fmla="*/ 1980703 h 2083506"/>
              <a:gd name="connsiteX163" fmla="*/ 4309876 w 12191999"/>
              <a:gd name="connsiteY163" fmla="*/ 1974653 h 2083506"/>
              <a:gd name="connsiteX164" fmla="*/ 4244391 w 12191999"/>
              <a:gd name="connsiteY164" fmla="*/ 1966109 h 2083506"/>
              <a:gd name="connsiteX165" fmla="*/ 4132071 w 12191999"/>
              <a:gd name="connsiteY165" fmla="*/ 1954813 h 2083506"/>
              <a:gd name="connsiteX166" fmla="*/ 4109069 w 12191999"/>
              <a:gd name="connsiteY166" fmla="*/ 1951778 h 2083506"/>
              <a:gd name="connsiteX167" fmla="*/ 4092908 w 12191999"/>
              <a:gd name="connsiteY167" fmla="*/ 1946662 h 2083506"/>
              <a:gd name="connsiteX168" fmla="*/ 4092306 w 12191999"/>
              <a:gd name="connsiteY168" fmla="*/ 1943291 h 2083506"/>
              <a:gd name="connsiteX169" fmla="*/ 4080234 w 12191999"/>
              <a:gd name="connsiteY169" fmla="*/ 1941219 h 2083506"/>
              <a:gd name="connsiteX170" fmla="*/ 4077778 w 12191999"/>
              <a:gd name="connsiteY170" fmla="*/ 1940145 h 2083506"/>
              <a:gd name="connsiteX171" fmla="*/ 4062936 w 12191999"/>
              <a:gd name="connsiteY171" fmla="*/ 1934506 h 2083506"/>
              <a:gd name="connsiteX172" fmla="*/ 4012506 w 12191999"/>
              <a:gd name="connsiteY172" fmla="*/ 1935475 h 2083506"/>
              <a:gd name="connsiteX173" fmla="*/ 3965880 w 12191999"/>
              <a:gd name="connsiteY173" fmla="*/ 1925968 h 2083506"/>
              <a:gd name="connsiteX174" fmla="*/ 3765338 w 12191999"/>
              <a:gd name="connsiteY174" fmla="*/ 1906649 h 2083506"/>
              <a:gd name="connsiteX175" fmla="*/ 3749493 w 12191999"/>
              <a:gd name="connsiteY175" fmla="*/ 1893071 h 2083506"/>
              <a:gd name="connsiteX176" fmla="*/ 3672704 w 12191999"/>
              <a:gd name="connsiteY176" fmla="*/ 1881383 h 2083506"/>
              <a:gd name="connsiteX177" fmla="*/ 3530082 w 12191999"/>
              <a:gd name="connsiteY177" fmla="*/ 1883187 h 2083506"/>
              <a:gd name="connsiteX178" fmla="*/ 3387664 w 12191999"/>
              <a:gd name="connsiteY178" fmla="*/ 1862579 h 2083506"/>
              <a:gd name="connsiteX179" fmla="*/ 3371681 w 12191999"/>
              <a:gd name="connsiteY179" fmla="*/ 1865293 h 2083506"/>
              <a:gd name="connsiteX180" fmla="*/ 3355305 w 12191999"/>
              <a:gd name="connsiteY180" fmla="*/ 1865842 h 2083506"/>
              <a:gd name="connsiteX181" fmla="*/ 3353790 w 12191999"/>
              <a:gd name="connsiteY181" fmla="*/ 1865158 h 2083506"/>
              <a:gd name="connsiteX182" fmla="*/ 3336210 w 12191999"/>
              <a:gd name="connsiteY182" fmla="*/ 1863564 h 2083506"/>
              <a:gd name="connsiteX183" fmla="*/ 3331381 w 12191999"/>
              <a:gd name="connsiteY183" fmla="*/ 1864716 h 2083506"/>
              <a:gd name="connsiteX184" fmla="*/ 3319012 w 12191999"/>
              <a:gd name="connsiteY184" fmla="*/ 1864093 h 2083506"/>
              <a:gd name="connsiteX185" fmla="*/ 3293818 w 12191999"/>
              <a:gd name="connsiteY185" fmla="*/ 1864135 h 2083506"/>
              <a:gd name="connsiteX186" fmla="*/ 3289881 w 12191999"/>
              <a:gd name="connsiteY186" fmla="*/ 1862954 h 2083506"/>
              <a:gd name="connsiteX187" fmla="*/ 3253090 w 12191999"/>
              <a:gd name="connsiteY187" fmla="*/ 1861164 h 2083506"/>
              <a:gd name="connsiteX188" fmla="*/ 3252949 w 12191999"/>
              <a:gd name="connsiteY188" fmla="*/ 1860574 h 2083506"/>
              <a:gd name="connsiteX189" fmla="*/ 3244187 w 12191999"/>
              <a:gd name="connsiteY189" fmla="*/ 1857604 h 2083506"/>
              <a:gd name="connsiteX190" fmla="*/ 3246570 w 12191999"/>
              <a:gd name="connsiteY190" fmla="*/ 1852946 h 2083506"/>
              <a:gd name="connsiteX191" fmla="*/ 3237810 w 12191999"/>
              <a:gd name="connsiteY191" fmla="*/ 1853064 h 2083506"/>
              <a:gd name="connsiteX192" fmla="*/ 3230822 w 12191999"/>
              <a:gd name="connsiteY192" fmla="*/ 1855474 h 2083506"/>
              <a:gd name="connsiteX193" fmla="*/ 3136549 w 12191999"/>
              <a:gd name="connsiteY193" fmla="*/ 1874037 h 2083506"/>
              <a:gd name="connsiteX194" fmla="*/ 2845754 w 12191999"/>
              <a:gd name="connsiteY194" fmla="*/ 1910932 h 2083506"/>
              <a:gd name="connsiteX195" fmla="*/ 2786878 w 12191999"/>
              <a:gd name="connsiteY195" fmla="*/ 1917162 h 2083506"/>
              <a:gd name="connsiteX196" fmla="*/ 2725298 w 12191999"/>
              <a:gd name="connsiteY196" fmla="*/ 1912340 h 2083506"/>
              <a:gd name="connsiteX197" fmla="*/ 2697754 w 12191999"/>
              <a:gd name="connsiteY197" fmla="*/ 1914863 h 2083506"/>
              <a:gd name="connsiteX198" fmla="*/ 2568063 w 12191999"/>
              <a:gd name="connsiteY198" fmla="*/ 1936283 h 2083506"/>
              <a:gd name="connsiteX199" fmla="*/ 2489784 w 12191999"/>
              <a:gd name="connsiteY199" fmla="*/ 1943720 h 2083506"/>
              <a:gd name="connsiteX200" fmla="*/ 2458978 w 12191999"/>
              <a:gd name="connsiteY200" fmla="*/ 1938095 h 2083506"/>
              <a:gd name="connsiteX201" fmla="*/ 2318712 w 12191999"/>
              <a:gd name="connsiteY201" fmla="*/ 1934474 h 2083506"/>
              <a:gd name="connsiteX202" fmla="*/ 2268709 w 12191999"/>
              <a:gd name="connsiteY202" fmla="*/ 1940521 h 2083506"/>
              <a:gd name="connsiteX203" fmla="*/ 2264080 w 12191999"/>
              <a:gd name="connsiteY203" fmla="*/ 1941232 h 2083506"/>
              <a:gd name="connsiteX204" fmla="*/ 2254684 w 12191999"/>
              <a:gd name="connsiteY204" fmla="*/ 1943524 h 2083506"/>
              <a:gd name="connsiteX205" fmla="*/ 2252523 w 12191999"/>
              <a:gd name="connsiteY205" fmla="*/ 1943004 h 2083506"/>
              <a:gd name="connsiteX206" fmla="*/ 2173350 w 12191999"/>
              <a:gd name="connsiteY206" fmla="*/ 1929202 h 2083506"/>
              <a:gd name="connsiteX207" fmla="*/ 2155266 w 12191999"/>
              <a:gd name="connsiteY207" fmla="*/ 1920267 h 2083506"/>
              <a:gd name="connsiteX208" fmla="*/ 2091013 w 12191999"/>
              <a:gd name="connsiteY208" fmla="*/ 1914631 h 2083506"/>
              <a:gd name="connsiteX209" fmla="*/ 2030712 w 12191999"/>
              <a:gd name="connsiteY209" fmla="*/ 1897690 h 2083506"/>
              <a:gd name="connsiteX210" fmla="*/ 1908838 w 12191999"/>
              <a:gd name="connsiteY210" fmla="*/ 1892222 h 2083506"/>
              <a:gd name="connsiteX211" fmla="*/ 1877796 w 12191999"/>
              <a:gd name="connsiteY211" fmla="*/ 1883887 h 2083506"/>
              <a:gd name="connsiteX212" fmla="*/ 1875824 w 12191999"/>
              <a:gd name="connsiteY212" fmla="*/ 1879265 h 2083506"/>
              <a:gd name="connsiteX213" fmla="*/ 1823048 w 12191999"/>
              <a:gd name="connsiteY213" fmla="*/ 1881064 h 2083506"/>
              <a:gd name="connsiteX214" fmla="*/ 1765736 w 12191999"/>
              <a:gd name="connsiteY214" fmla="*/ 1856578 h 2083506"/>
              <a:gd name="connsiteX215" fmla="*/ 1725669 w 12191999"/>
              <a:gd name="connsiteY215" fmla="*/ 1833744 h 2083506"/>
              <a:gd name="connsiteX216" fmla="*/ 1725216 w 12191999"/>
              <a:gd name="connsiteY216" fmla="*/ 1829447 h 2083506"/>
              <a:gd name="connsiteX217" fmla="*/ 1721485 w 12191999"/>
              <a:gd name="connsiteY217" fmla="*/ 1828960 h 2083506"/>
              <a:gd name="connsiteX218" fmla="*/ 1717786 w 12191999"/>
              <a:gd name="connsiteY218" fmla="*/ 1832224 h 2083506"/>
              <a:gd name="connsiteX219" fmla="*/ 1689907 w 12191999"/>
              <a:gd name="connsiteY219" fmla="*/ 1825425 h 2083506"/>
              <a:gd name="connsiteX220" fmla="*/ 1688093 w 12191999"/>
              <a:gd name="connsiteY220" fmla="*/ 1817391 h 2083506"/>
              <a:gd name="connsiteX221" fmla="*/ 1496789 w 12191999"/>
              <a:gd name="connsiteY221" fmla="*/ 1805297 h 2083506"/>
              <a:gd name="connsiteX222" fmla="*/ 1392839 w 12191999"/>
              <a:gd name="connsiteY222" fmla="*/ 1758649 h 2083506"/>
              <a:gd name="connsiteX223" fmla="*/ 1360872 w 12191999"/>
              <a:gd name="connsiteY223" fmla="*/ 1752441 h 2083506"/>
              <a:gd name="connsiteX224" fmla="*/ 1313885 w 12191999"/>
              <a:gd name="connsiteY224" fmla="*/ 1731785 h 2083506"/>
              <a:gd name="connsiteX225" fmla="*/ 1247665 w 12191999"/>
              <a:gd name="connsiteY225" fmla="*/ 1727765 h 2083506"/>
              <a:gd name="connsiteX226" fmla="*/ 1196850 w 12191999"/>
              <a:gd name="connsiteY226" fmla="*/ 1729622 h 2083506"/>
              <a:gd name="connsiteX227" fmla="*/ 1168728 w 12191999"/>
              <a:gd name="connsiteY227" fmla="*/ 1728550 h 2083506"/>
              <a:gd name="connsiteX228" fmla="*/ 1096918 w 12191999"/>
              <a:gd name="connsiteY228" fmla="*/ 1721485 h 2083506"/>
              <a:gd name="connsiteX229" fmla="*/ 1094082 w 12191999"/>
              <a:gd name="connsiteY229" fmla="*/ 1720113 h 2083506"/>
              <a:gd name="connsiteX230" fmla="*/ 1040782 w 12191999"/>
              <a:gd name="connsiteY230" fmla="*/ 1721762 h 2083506"/>
              <a:gd name="connsiteX231" fmla="*/ 955980 w 12191999"/>
              <a:gd name="connsiteY231" fmla="*/ 1719289 h 2083506"/>
              <a:gd name="connsiteX232" fmla="*/ 926108 w 12191999"/>
              <a:gd name="connsiteY232" fmla="*/ 1715917 h 2083506"/>
              <a:gd name="connsiteX233" fmla="*/ 876049 w 12191999"/>
              <a:gd name="connsiteY233" fmla="*/ 1710422 h 2083506"/>
              <a:gd name="connsiteX234" fmla="*/ 839194 w 12191999"/>
              <a:gd name="connsiteY234" fmla="*/ 1700176 h 2083506"/>
              <a:gd name="connsiteX235" fmla="*/ 797112 w 12191999"/>
              <a:gd name="connsiteY235" fmla="*/ 1698014 h 2083506"/>
              <a:gd name="connsiteX236" fmla="*/ 786610 w 12191999"/>
              <a:gd name="connsiteY236" fmla="*/ 1705455 h 2083506"/>
              <a:gd name="connsiteX237" fmla="*/ 741833 w 12191999"/>
              <a:gd name="connsiteY237" fmla="*/ 1700566 h 2083506"/>
              <a:gd name="connsiteX238" fmla="*/ 673985 w 12191999"/>
              <a:gd name="connsiteY238" fmla="*/ 1692278 h 2083506"/>
              <a:gd name="connsiteX239" fmla="*/ 634665 w 12191999"/>
              <a:gd name="connsiteY239" fmla="*/ 1689550 h 2083506"/>
              <a:gd name="connsiteX240" fmla="*/ 527471 w 12191999"/>
              <a:gd name="connsiteY240" fmla="*/ 1679869 h 2083506"/>
              <a:gd name="connsiteX241" fmla="*/ 420260 w 12191999"/>
              <a:gd name="connsiteY241" fmla="*/ 1668475 h 2083506"/>
              <a:gd name="connsiteX242" fmla="*/ 357630 w 12191999"/>
              <a:gd name="connsiteY242" fmla="*/ 1652142 h 2083506"/>
              <a:gd name="connsiteX243" fmla="*/ 269407 w 12191999"/>
              <a:gd name="connsiteY243" fmla="*/ 1643812 h 2083506"/>
              <a:gd name="connsiteX244" fmla="*/ 254769 w 12191999"/>
              <a:gd name="connsiteY244" fmla="*/ 1641013 h 2083506"/>
              <a:gd name="connsiteX245" fmla="*/ 150763 w 12191999"/>
              <a:gd name="connsiteY245" fmla="*/ 1628143 h 2083506"/>
              <a:gd name="connsiteX246" fmla="*/ 29133 w 12191999"/>
              <a:gd name="connsiteY246" fmla="*/ 1626172 h 2083506"/>
              <a:gd name="connsiteX247" fmla="*/ 0 w 12191999"/>
              <a:gd name="connsiteY247" fmla="*/ 1619589 h 208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12191999" h="2083506">
                <a:moveTo>
                  <a:pt x="0" y="0"/>
                </a:moveTo>
                <a:lnTo>
                  <a:pt x="9429748" y="0"/>
                </a:lnTo>
                <a:lnTo>
                  <a:pt x="9429748" y="1"/>
                </a:lnTo>
                <a:lnTo>
                  <a:pt x="12191999" y="1"/>
                </a:lnTo>
                <a:lnTo>
                  <a:pt x="12191999" y="1164372"/>
                </a:lnTo>
                <a:lnTo>
                  <a:pt x="12147852" y="1163783"/>
                </a:lnTo>
                <a:cubicBezTo>
                  <a:pt x="12063101" y="1189107"/>
                  <a:pt x="12045020" y="1156925"/>
                  <a:pt x="11993604" y="1153496"/>
                </a:cubicBezTo>
                <a:cubicBezTo>
                  <a:pt x="11954216" y="1165241"/>
                  <a:pt x="11911195" y="1167350"/>
                  <a:pt x="11865319" y="1176624"/>
                </a:cubicBezTo>
                <a:cubicBezTo>
                  <a:pt x="11822513" y="1184682"/>
                  <a:pt x="11766915" y="1201558"/>
                  <a:pt x="11718353" y="1209136"/>
                </a:cubicBezTo>
                <a:cubicBezTo>
                  <a:pt x="11675379" y="1217463"/>
                  <a:pt x="11638007" y="1216639"/>
                  <a:pt x="11609067" y="1218512"/>
                </a:cubicBezTo>
                <a:cubicBezTo>
                  <a:pt x="11597582" y="1221322"/>
                  <a:pt x="11554280" y="1243577"/>
                  <a:pt x="11545958" y="1240430"/>
                </a:cubicBezTo>
                <a:lnTo>
                  <a:pt x="11445770" y="1225780"/>
                </a:lnTo>
                <a:cubicBezTo>
                  <a:pt x="11425543" y="1230782"/>
                  <a:pt x="11413740" y="1222096"/>
                  <a:pt x="11398842" y="1227250"/>
                </a:cubicBezTo>
                <a:cubicBezTo>
                  <a:pt x="11367060" y="1233093"/>
                  <a:pt x="11269285" y="1263712"/>
                  <a:pt x="11240093" y="1266797"/>
                </a:cubicBezTo>
                <a:cubicBezTo>
                  <a:pt x="11197297" y="1273685"/>
                  <a:pt x="11181311" y="1272682"/>
                  <a:pt x="11141364" y="1288059"/>
                </a:cubicBezTo>
                <a:cubicBezTo>
                  <a:pt x="11099891" y="1305386"/>
                  <a:pt x="11051533" y="1319157"/>
                  <a:pt x="11015396" y="1353104"/>
                </a:cubicBezTo>
                <a:cubicBezTo>
                  <a:pt x="11009424" y="1362217"/>
                  <a:pt x="10992328" y="1361966"/>
                  <a:pt x="10973905" y="1365109"/>
                </a:cubicBezTo>
                <a:cubicBezTo>
                  <a:pt x="10955482" y="1368254"/>
                  <a:pt x="10907369" y="1372817"/>
                  <a:pt x="10904858" y="1371966"/>
                </a:cubicBezTo>
                <a:cubicBezTo>
                  <a:pt x="10880521" y="1379494"/>
                  <a:pt x="10873670" y="1399734"/>
                  <a:pt x="10827883" y="1410270"/>
                </a:cubicBezTo>
                <a:cubicBezTo>
                  <a:pt x="10790248" y="1415655"/>
                  <a:pt x="10724899" y="1420726"/>
                  <a:pt x="10690996" y="1426394"/>
                </a:cubicBezTo>
                <a:cubicBezTo>
                  <a:pt x="10676463" y="1423331"/>
                  <a:pt x="10634514" y="1436908"/>
                  <a:pt x="10624461" y="1444283"/>
                </a:cubicBezTo>
                <a:cubicBezTo>
                  <a:pt x="10601952" y="1468442"/>
                  <a:pt x="10536224" y="1460228"/>
                  <a:pt x="10517208" y="1478947"/>
                </a:cubicBezTo>
                <a:cubicBezTo>
                  <a:pt x="10509508" y="1482271"/>
                  <a:pt x="10505833" y="1468818"/>
                  <a:pt x="10497937" y="1469831"/>
                </a:cubicBezTo>
                <a:lnTo>
                  <a:pt x="10471201" y="1486037"/>
                </a:lnTo>
                <a:lnTo>
                  <a:pt x="10448263" y="1478223"/>
                </a:lnTo>
                <a:lnTo>
                  <a:pt x="10388089" y="1507175"/>
                </a:lnTo>
                <a:cubicBezTo>
                  <a:pt x="10350285" y="1513081"/>
                  <a:pt x="10383281" y="1526586"/>
                  <a:pt x="10333720" y="1515848"/>
                </a:cubicBezTo>
                <a:cubicBezTo>
                  <a:pt x="10286428" y="1526223"/>
                  <a:pt x="10174884" y="1550019"/>
                  <a:pt x="10104338" y="1569424"/>
                </a:cubicBezTo>
                <a:cubicBezTo>
                  <a:pt x="10066963" y="1581564"/>
                  <a:pt x="9967395" y="1605712"/>
                  <a:pt x="9910445" y="1632275"/>
                </a:cubicBezTo>
                <a:cubicBezTo>
                  <a:pt x="9856131" y="1644130"/>
                  <a:pt x="9831118" y="1689967"/>
                  <a:pt x="9770872" y="1688088"/>
                </a:cubicBezTo>
                <a:cubicBezTo>
                  <a:pt x="9769882" y="1691843"/>
                  <a:pt x="9737016" y="1697044"/>
                  <a:pt x="9733849" y="1700034"/>
                </a:cubicBezTo>
                <a:lnTo>
                  <a:pt x="9703714" y="1730093"/>
                </a:lnTo>
                <a:lnTo>
                  <a:pt x="9698351" y="1730377"/>
                </a:lnTo>
                <a:lnTo>
                  <a:pt x="9632895" y="1736363"/>
                </a:lnTo>
                <a:lnTo>
                  <a:pt x="9569107" y="1741010"/>
                </a:lnTo>
                <a:cubicBezTo>
                  <a:pt x="9558961" y="1745882"/>
                  <a:pt x="9548028" y="1750646"/>
                  <a:pt x="9536451" y="1755120"/>
                </a:cubicBezTo>
                <a:lnTo>
                  <a:pt x="9529385" y="1757515"/>
                </a:lnTo>
                <a:lnTo>
                  <a:pt x="9498527" y="1753117"/>
                </a:lnTo>
                <a:lnTo>
                  <a:pt x="9436642" y="1755478"/>
                </a:lnTo>
                <a:lnTo>
                  <a:pt x="9429748" y="1756317"/>
                </a:lnTo>
                <a:lnTo>
                  <a:pt x="9429748" y="1768745"/>
                </a:lnTo>
                <a:lnTo>
                  <a:pt x="9425802" y="1769273"/>
                </a:lnTo>
                <a:cubicBezTo>
                  <a:pt x="9390751" y="1773262"/>
                  <a:pt x="9371406" y="1773457"/>
                  <a:pt x="9349763" y="1776107"/>
                </a:cubicBezTo>
                <a:cubicBezTo>
                  <a:pt x="9314721" y="1782260"/>
                  <a:pt x="9277650" y="1796217"/>
                  <a:pt x="9256503" y="1800699"/>
                </a:cubicBezTo>
                <a:lnTo>
                  <a:pt x="9222873" y="1803003"/>
                </a:lnTo>
                <a:lnTo>
                  <a:pt x="9224095" y="1807355"/>
                </a:lnTo>
                <a:lnTo>
                  <a:pt x="9211603" y="1807675"/>
                </a:lnTo>
                <a:lnTo>
                  <a:pt x="9183719" y="1807781"/>
                </a:lnTo>
                <a:cubicBezTo>
                  <a:pt x="9166319" y="1808439"/>
                  <a:pt x="9117935" y="1807396"/>
                  <a:pt x="9100221" y="1808989"/>
                </a:cubicBezTo>
                <a:cubicBezTo>
                  <a:pt x="9095111" y="1813630"/>
                  <a:pt x="9087224" y="1816160"/>
                  <a:pt x="9077439" y="1817333"/>
                </a:cubicBezTo>
                <a:lnTo>
                  <a:pt x="9055889" y="1817464"/>
                </a:lnTo>
                <a:lnTo>
                  <a:pt x="8930912" y="1828648"/>
                </a:lnTo>
                <a:lnTo>
                  <a:pt x="8913729" y="1829483"/>
                </a:lnTo>
                <a:lnTo>
                  <a:pt x="8904423" y="1833234"/>
                </a:lnTo>
                <a:cubicBezTo>
                  <a:pt x="8897319" y="1833982"/>
                  <a:pt x="8876911" y="1833498"/>
                  <a:pt x="8871099" y="1833979"/>
                </a:cubicBezTo>
                <a:lnTo>
                  <a:pt x="8869557" y="1836113"/>
                </a:lnTo>
                <a:cubicBezTo>
                  <a:pt x="8851043" y="1839524"/>
                  <a:pt x="8781405" y="1850882"/>
                  <a:pt x="8760021" y="1854442"/>
                </a:cubicBezTo>
                <a:cubicBezTo>
                  <a:pt x="8755749" y="1851161"/>
                  <a:pt x="8746183" y="1856343"/>
                  <a:pt x="8741254" y="1857469"/>
                </a:cubicBezTo>
                <a:cubicBezTo>
                  <a:pt x="8740491" y="1855259"/>
                  <a:pt x="8728559" y="1854585"/>
                  <a:pt x="8725039" y="1856552"/>
                </a:cubicBezTo>
                <a:cubicBezTo>
                  <a:pt x="8641157" y="1867333"/>
                  <a:pt x="8683145" y="1845054"/>
                  <a:pt x="8635265" y="1859168"/>
                </a:cubicBezTo>
                <a:cubicBezTo>
                  <a:pt x="8626795" y="1860103"/>
                  <a:pt x="8619931" y="1859212"/>
                  <a:pt x="8613911" y="1857561"/>
                </a:cubicBezTo>
                <a:lnTo>
                  <a:pt x="8604931" y="1854170"/>
                </a:lnTo>
                <a:lnTo>
                  <a:pt x="8570171" y="1860579"/>
                </a:lnTo>
                <a:cubicBezTo>
                  <a:pt x="8553049" y="1862813"/>
                  <a:pt x="8535028" y="1864294"/>
                  <a:pt x="8516537" y="1864971"/>
                </a:cubicBezTo>
                <a:cubicBezTo>
                  <a:pt x="8512388" y="1860455"/>
                  <a:pt x="8497874" y="1866870"/>
                  <a:pt x="8491046" y="1868141"/>
                </a:cubicBezTo>
                <a:cubicBezTo>
                  <a:pt x="8490975" y="1865191"/>
                  <a:pt x="8475847" y="1863778"/>
                  <a:pt x="8470478" y="1866216"/>
                </a:cubicBezTo>
                <a:cubicBezTo>
                  <a:pt x="8357654" y="1876758"/>
                  <a:pt x="8421139" y="1849210"/>
                  <a:pt x="8353433" y="1865729"/>
                </a:cubicBezTo>
                <a:lnTo>
                  <a:pt x="8347675" y="1865075"/>
                </a:lnTo>
                <a:lnTo>
                  <a:pt x="8343939" y="1865677"/>
                </a:lnTo>
                <a:cubicBezTo>
                  <a:pt x="8309852" y="1870841"/>
                  <a:pt x="8272587" y="1875809"/>
                  <a:pt x="8221566" y="1881148"/>
                </a:cubicBezTo>
                <a:cubicBezTo>
                  <a:pt x="8158043" y="1892960"/>
                  <a:pt x="8095547" y="1914042"/>
                  <a:pt x="8066095" y="1919902"/>
                </a:cubicBezTo>
                <a:cubicBezTo>
                  <a:pt x="8058949" y="1919234"/>
                  <a:pt x="8051921" y="1917862"/>
                  <a:pt x="8044849" y="1916308"/>
                </a:cubicBezTo>
                <a:lnTo>
                  <a:pt x="8041142" y="1915506"/>
                </a:lnTo>
                <a:lnTo>
                  <a:pt x="8022159" y="1911521"/>
                </a:lnTo>
                <a:lnTo>
                  <a:pt x="7944932" y="1917265"/>
                </a:lnTo>
                <a:lnTo>
                  <a:pt x="7879011" y="1928570"/>
                </a:lnTo>
                <a:lnTo>
                  <a:pt x="7865529" y="1934399"/>
                </a:lnTo>
                <a:lnTo>
                  <a:pt x="7774801" y="1947969"/>
                </a:lnTo>
                <a:lnTo>
                  <a:pt x="7748398" y="1955982"/>
                </a:lnTo>
                <a:lnTo>
                  <a:pt x="7740684" y="1955717"/>
                </a:lnTo>
                <a:cubicBezTo>
                  <a:pt x="7728362" y="1958584"/>
                  <a:pt x="7714099" y="1968442"/>
                  <a:pt x="7712976" y="1960442"/>
                </a:cubicBezTo>
                <a:lnTo>
                  <a:pt x="7699956" y="1966104"/>
                </a:lnTo>
                <a:lnTo>
                  <a:pt x="7684158" y="1962927"/>
                </a:lnTo>
                <a:cubicBezTo>
                  <a:pt x="7674684" y="1962643"/>
                  <a:pt x="7652105" y="1963177"/>
                  <a:pt x="7643109" y="1964400"/>
                </a:cubicBezTo>
                <a:lnTo>
                  <a:pt x="7630180" y="1970266"/>
                </a:lnTo>
                <a:lnTo>
                  <a:pt x="7609131" y="1971774"/>
                </a:lnTo>
                <a:cubicBezTo>
                  <a:pt x="7596694" y="1971644"/>
                  <a:pt x="7570258" y="1969757"/>
                  <a:pt x="7555555" y="1969491"/>
                </a:cubicBezTo>
                <a:cubicBezTo>
                  <a:pt x="7541460" y="1966540"/>
                  <a:pt x="7530571" y="1964848"/>
                  <a:pt x="7520919" y="1970177"/>
                </a:cubicBezTo>
                <a:cubicBezTo>
                  <a:pt x="7500295" y="1966884"/>
                  <a:pt x="7480780" y="1949401"/>
                  <a:pt x="7456258" y="1960468"/>
                </a:cubicBezTo>
                <a:cubicBezTo>
                  <a:pt x="7434946" y="1957506"/>
                  <a:pt x="7435772" y="1952500"/>
                  <a:pt x="7393047" y="1952408"/>
                </a:cubicBezTo>
                <a:cubicBezTo>
                  <a:pt x="7356520" y="1952860"/>
                  <a:pt x="7236307" y="1958626"/>
                  <a:pt x="7199912" y="1959913"/>
                </a:cubicBezTo>
                <a:cubicBezTo>
                  <a:pt x="7176501" y="1959942"/>
                  <a:pt x="7160098" y="1958343"/>
                  <a:pt x="7146774" y="1956641"/>
                </a:cubicBezTo>
                <a:lnTo>
                  <a:pt x="7122244" y="1953891"/>
                </a:lnTo>
                <a:lnTo>
                  <a:pt x="7032241" y="1962723"/>
                </a:lnTo>
                <a:cubicBezTo>
                  <a:pt x="6997214" y="1965198"/>
                  <a:pt x="6963725" y="1968396"/>
                  <a:pt x="6941492" y="1976868"/>
                </a:cubicBezTo>
                <a:cubicBezTo>
                  <a:pt x="6947015" y="1970398"/>
                  <a:pt x="6923088" y="1965379"/>
                  <a:pt x="6906514" y="1968589"/>
                </a:cubicBezTo>
                <a:cubicBezTo>
                  <a:pt x="6925890" y="1943204"/>
                  <a:pt x="6840983" y="1991464"/>
                  <a:pt x="6826395" y="1974141"/>
                </a:cubicBezTo>
                <a:cubicBezTo>
                  <a:pt x="6825676" y="1990223"/>
                  <a:pt x="6751393" y="2017492"/>
                  <a:pt x="6716431" y="2004297"/>
                </a:cubicBezTo>
                <a:cubicBezTo>
                  <a:pt x="6663167" y="2007518"/>
                  <a:pt x="6625450" y="2020811"/>
                  <a:pt x="6569607" y="2015496"/>
                </a:cubicBezTo>
                <a:cubicBezTo>
                  <a:pt x="6567874" y="2017648"/>
                  <a:pt x="6565034" y="2019449"/>
                  <a:pt x="6561430" y="2020996"/>
                </a:cubicBezTo>
                <a:lnTo>
                  <a:pt x="6549371" y="2024747"/>
                </a:lnTo>
                <a:lnTo>
                  <a:pt x="6547040" y="2024474"/>
                </a:lnTo>
                <a:cubicBezTo>
                  <a:pt x="6537882" y="2024425"/>
                  <a:pt x="6533193" y="2025332"/>
                  <a:pt x="6530482" y="2026659"/>
                </a:cubicBezTo>
                <a:lnTo>
                  <a:pt x="6528565" y="2028600"/>
                </a:lnTo>
                <a:lnTo>
                  <a:pt x="6517741" y="2030558"/>
                </a:lnTo>
                <a:lnTo>
                  <a:pt x="6497855" y="2035650"/>
                </a:lnTo>
                <a:lnTo>
                  <a:pt x="6492785" y="2035444"/>
                </a:lnTo>
                <a:lnTo>
                  <a:pt x="6460692" y="2041321"/>
                </a:lnTo>
                <a:lnTo>
                  <a:pt x="6459609" y="2040851"/>
                </a:lnTo>
                <a:cubicBezTo>
                  <a:pt x="6456451" y="2039933"/>
                  <a:pt x="6452734" y="2039508"/>
                  <a:pt x="6447765" y="2040102"/>
                </a:cubicBezTo>
                <a:cubicBezTo>
                  <a:pt x="6446007" y="2031126"/>
                  <a:pt x="6441093" y="2037380"/>
                  <a:pt x="6426590" y="2039928"/>
                </a:cubicBezTo>
                <a:cubicBezTo>
                  <a:pt x="6423606" y="2033241"/>
                  <a:pt x="6413230" y="2032925"/>
                  <a:pt x="6401693" y="2033537"/>
                </a:cubicBezTo>
                <a:lnTo>
                  <a:pt x="6387141" y="2033161"/>
                </a:lnTo>
                <a:lnTo>
                  <a:pt x="6357846" y="2036782"/>
                </a:lnTo>
                <a:lnTo>
                  <a:pt x="6342914" y="2037585"/>
                </a:lnTo>
                <a:lnTo>
                  <a:pt x="6336300" y="2038781"/>
                </a:lnTo>
                <a:lnTo>
                  <a:pt x="6317178" y="2038968"/>
                </a:lnTo>
                <a:lnTo>
                  <a:pt x="6161427" y="2047338"/>
                </a:lnTo>
                <a:cubicBezTo>
                  <a:pt x="6147824" y="2057658"/>
                  <a:pt x="6118908" y="2077615"/>
                  <a:pt x="6097339" y="2082438"/>
                </a:cubicBezTo>
                <a:cubicBezTo>
                  <a:pt x="6090149" y="2084046"/>
                  <a:pt x="6083776" y="2083972"/>
                  <a:pt x="6079059" y="2081299"/>
                </a:cubicBezTo>
                <a:cubicBezTo>
                  <a:pt x="6063900" y="2082334"/>
                  <a:pt x="6011621" y="2084537"/>
                  <a:pt x="5998439" y="2070958"/>
                </a:cubicBezTo>
                <a:cubicBezTo>
                  <a:pt x="5976443" y="2071759"/>
                  <a:pt x="5925514" y="2069780"/>
                  <a:pt x="5904290" y="2070255"/>
                </a:cubicBezTo>
                <a:cubicBezTo>
                  <a:pt x="5871515" y="2066244"/>
                  <a:pt x="5843986" y="2088249"/>
                  <a:pt x="5814867" y="2079032"/>
                </a:cubicBezTo>
                <a:cubicBezTo>
                  <a:pt x="5792003" y="2070559"/>
                  <a:pt x="5750009" y="2076273"/>
                  <a:pt x="5725743" y="2070558"/>
                </a:cubicBezTo>
                <a:cubicBezTo>
                  <a:pt x="5716432" y="2058355"/>
                  <a:pt x="5667424" y="2047322"/>
                  <a:pt x="5650546" y="2052412"/>
                </a:cubicBezTo>
                <a:cubicBezTo>
                  <a:pt x="5614627" y="2046084"/>
                  <a:pt x="5608108" y="2028306"/>
                  <a:pt x="5581284" y="2023175"/>
                </a:cubicBezTo>
                <a:lnTo>
                  <a:pt x="5572593" y="2018391"/>
                </a:lnTo>
                <a:lnTo>
                  <a:pt x="5548580" y="2016951"/>
                </a:lnTo>
                <a:cubicBezTo>
                  <a:pt x="5523726" y="2017783"/>
                  <a:pt x="5498337" y="2019663"/>
                  <a:pt x="5471173" y="2018786"/>
                </a:cubicBezTo>
                <a:cubicBezTo>
                  <a:pt x="5447687" y="2003020"/>
                  <a:pt x="5353807" y="2022324"/>
                  <a:pt x="5340320" y="2037611"/>
                </a:cubicBezTo>
                <a:cubicBezTo>
                  <a:pt x="5340015" y="2024215"/>
                  <a:pt x="5271937" y="2042455"/>
                  <a:pt x="5254376" y="2042928"/>
                </a:cubicBezTo>
                <a:cubicBezTo>
                  <a:pt x="5248522" y="2043086"/>
                  <a:pt x="5248281" y="2041270"/>
                  <a:pt x="5258035" y="2035649"/>
                </a:cubicBezTo>
                <a:cubicBezTo>
                  <a:pt x="5239374" y="2037214"/>
                  <a:pt x="5220112" y="2030252"/>
                  <a:pt x="5230622" y="2024576"/>
                </a:cubicBezTo>
                <a:cubicBezTo>
                  <a:pt x="5173932" y="2036724"/>
                  <a:pt x="5090262" y="2024645"/>
                  <a:pt x="5026203" y="2030162"/>
                </a:cubicBezTo>
                <a:cubicBezTo>
                  <a:pt x="4991280" y="2016814"/>
                  <a:pt x="5010212" y="2029164"/>
                  <a:pt x="4973988" y="2026668"/>
                </a:cubicBezTo>
                <a:cubicBezTo>
                  <a:pt x="4983896" y="2038955"/>
                  <a:pt x="4930012" y="2019774"/>
                  <a:pt x="4928030" y="2033642"/>
                </a:cubicBezTo>
                <a:cubicBezTo>
                  <a:pt x="4921501" y="2032748"/>
                  <a:pt x="4915238" y="2031445"/>
                  <a:pt x="4908970" y="2030033"/>
                </a:cubicBezTo>
                <a:lnTo>
                  <a:pt x="4905679" y="2029300"/>
                </a:lnTo>
                <a:lnTo>
                  <a:pt x="4892525" y="2028768"/>
                </a:lnTo>
                <a:lnTo>
                  <a:pt x="4888818" y="2025619"/>
                </a:lnTo>
                <a:lnTo>
                  <a:pt x="4869018" y="2022668"/>
                </a:lnTo>
                <a:cubicBezTo>
                  <a:pt x="4861602" y="2022028"/>
                  <a:pt x="4853622" y="2021880"/>
                  <a:pt x="4844804" y="2022527"/>
                </a:cubicBezTo>
                <a:cubicBezTo>
                  <a:pt x="4823110" y="2028022"/>
                  <a:pt x="4789330" y="2021287"/>
                  <a:pt x="4758778" y="2021694"/>
                </a:cubicBezTo>
                <a:lnTo>
                  <a:pt x="4744748" y="2023396"/>
                </a:lnTo>
                <a:lnTo>
                  <a:pt x="4698956" y="2020558"/>
                </a:lnTo>
                <a:cubicBezTo>
                  <a:pt x="4685921" y="2020008"/>
                  <a:pt x="4672392" y="2019718"/>
                  <a:pt x="4658147" y="2019920"/>
                </a:cubicBezTo>
                <a:lnTo>
                  <a:pt x="4631706" y="2021274"/>
                </a:lnTo>
                <a:lnTo>
                  <a:pt x="4624776" y="2020152"/>
                </a:lnTo>
                <a:cubicBezTo>
                  <a:pt x="4612703" y="2020277"/>
                  <a:pt x="4596727" y="2024226"/>
                  <a:pt x="4598150" y="2019429"/>
                </a:cubicBezTo>
                <a:lnTo>
                  <a:pt x="4584588" y="2021092"/>
                </a:lnTo>
                <a:lnTo>
                  <a:pt x="4571203" y="2017263"/>
                </a:lnTo>
                <a:cubicBezTo>
                  <a:pt x="4569736" y="2016374"/>
                  <a:pt x="4568633" y="2015427"/>
                  <a:pt x="4567930" y="2014458"/>
                </a:cubicBezTo>
                <a:lnTo>
                  <a:pt x="4548984" y="2015717"/>
                </a:lnTo>
                <a:lnTo>
                  <a:pt x="4533451" y="2012976"/>
                </a:lnTo>
                <a:lnTo>
                  <a:pt x="4519910" y="2014768"/>
                </a:lnTo>
                <a:lnTo>
                  <a:pt x="4514290" y="2014364"/>
                </a:lnTo>
                <a:lnTo>
                  <a:pt x="4500320" y="2013007"/>
                </a:lnTo>
                <a:cubicBezTo>
                  <a:pt x="4493159" y="2012056"/>
                  <a:pt x="4485144" y="2010910"/>
                  <a:pt x="4476219" y="2009993"/>
                </a:cubicBezTo>
                <a:lnTo>
                  <a:pt x="4468701" y="2009574"/>
                </a:lnTo>
                <a:lnTo>
                  <a:pt x="4452333" y="2004964"/>
                </a:lnTo>
                <a:cubicBezTo>
                  <a:pt x="4440422" y="2001479"/>
                  <a:pt x="4431048" y="1999130"/>
                  <a:pt x="4420644" y="2001021"/>
                </a:cubicBezTo>
                <a:cubicBezTo>
                  <a:pt x="4402911" y="1996519"/>
                  <a:pt x="4390524" y="1983900"/>
                  <a:pt x="4364856" y="1987267"/>
                </a:cubicBezTo>
                <a:cubicBezTo>
                  <a:pt x="4372645" y="1981550"/>
                  <a:pt x="4336350" y="1986575"/>
                  <a:pt x="4332062" y="1980703"/>
                </a:cubicBezTo>
                <a:cubicBezTo>
                  <a:pt x="4330083" y="1975974"/>
                  <a:pt x="4318612" y="1976397"/>
                  <a:pt x="4309876" y="1974653"/>
                </a:cubicBezTo>
                <a:cubicBezTo>
                  <a:pt x="4303650" y="1969824"/>
                  <a:pt x="4259693" y="1965414"/>
                  <a:pt x="4244391" y="1966109"/>
                </a:cubicBezTo>
                <a:cubicBezTo>
                  <a:pt x="4201255" y="1970914"/>
                  <a:pt x="4166558" y="1951471"/>
                  <a:pt x="4132071" y="1954813"/>
                </a:cubicBezTo>
                <a:cubicBezTo>
                  <a:pt x="4123041" y="1954358"/>
                  <a:pt x="4115554" y="1953263"/>
                  <a:pt x="4109069" y="1951778"/>
                </a:cubicBezTo>
                <a:lnTo>
                  <a:pt x="4092908" y="1946662"/>
                </a:lnTo>
                <a:cubicBezTo>
                  <a:pt x="4092707" y="1945539"/>
                  <a:pt x="4092506" y="1944415"/>
                  <a:pt x="4092306" y="1943291"/>
                </a:cubicBezTo>
                <a:lnTo>
                  <a:pt x="4080234" y="1941219"/>
                </a:lnTo>
                <a:lnTo>
                  <a:pt x="4077778" y="1940145"/>
                </a:lnTo>
                <a:cubicBezTo>
                  <a:pt x="4073105" y="1938081"/>
                  <a:pt x="4068339" y="1936119"/>
                  <a:pt x="4062936" y="1934506"/>
                </a:cubicBezTo>
                <a:cubicBezTo>
                  <a:pt x="4048082" y="1947155"/>
                  <a:pt x="4014523" y="1922869"/>
                  <a:pt x="4012506" y="1935475"/>
                </a:cubicBezTo>
                <a:cubicBezTo>
                  <a:pt x="3980228" y="1928812"/>
                  <a:pt x="3986775" y="1942559"/>
                  <a:pt x="3965880" y="1925968"/>
                </a:cubicBezTo>
                <a:cubicBezTo>
                  <a:pt x="3899515" y="1923414"/>
                  <a:pt x="3830855" y="1902158"/>
                  <a:pt x="3765338" y="1906649"/>
                </a:cubicBezTo>
                <a:cubicBezTo>
                  <a:pt x="3780686" y="1902635"/>
                  <a:pt x="3768784" y="1893856"/>
                  <a:pt x="3749493" y="1893071"/>
                </a:cubicBezTo>
                <a:cubicBezTo>
                  <a:pt x="3807776" y="1876857"/>
                  <a:pt x="3656400" y="1898030"/>
                  <a:pt x="3672704" y="1881383"/>
                </a:cubicBezTo>
                <a:cubicBezTo>
                  <a:pt x="3645532" y="1893973"/>
                  <a:pt x="3537791" y="1900656"/>
                  <a:pt x="3530082" y="1883187"/>
                </a:cubicBezTo>
                <a:cubicBezTo>
                  <a:pt x="3479808" y="1875044"/>
                  <a:pt x="3426017" y="1877998"/>
                  <a:pt x="3387664" y="1862579"/>
                </a:cubicBezTo>
                <a:cubicBezTo>
                  <a:pt x="3382649" y="1863935"/>
                  <a:pt x="3377277" y="1864791"/>
                  <a:pt x="3371681" y="1865293"/>
                </a:cubicBezTo>
                <a:lnTo>
                  <a:pt x="3355305" y="1865842"/>
                </a:lnTo>
                <a:lnTo>
                  <a:pt x="3353790" y="1865158"/>
                </a:lnTo>
                <a:cubicBezTo>
                  <a:pt x="3346144" y="1863282"/>
                  <a:pt x="3340687" y="1863057"/>
                  <a:pt x="3336210" y="1863564"/>
                </a:cubicBezTo>
                <a:lnTo>
                  <a:pt x="3331381" y="1864716"/>
                </a:lnTo>
                <a:lnTo>
                  <a:pt x="3319012" y="1864093"/>
                </a:lnTo>
                <a:lnTo>
                  <a:pt x="3293818" y="1864135"/>
                </a:lnTo>
                <a:lnTo>
                  <a:pt x="3289881" y="1862954"/>
                </a:lnTo>
                <a:lnTo>
                  <a:pt x="3253090" y="1861164"/>
                </a:lnTo>
                <a:cubicBezTo>
                  <a:pt x="3253042" y="1860968"/>
                  <a:pt x="3252996" y="1860771"/>
                  <a:pt x="3252949" y="1860574"/>
                </a:cubicBezTo>
                <a:cubicBezTo>
                  <a:pt x="3251799" y="1859213"/>
                  <a:pt x="3249368" y="1858131"/>
                  <a:pt x="3244187" y="1857604"/>
                </a:cubicBezTo>
                <a:cubicBezTo>
                  <a:pt x="3250860" y="1853873"/>
                  <a:pt x="3250577" y="1852999"/>
                  <a:pt x="3246570" y="1852946"/>
                </a:cubicBezTo>
                <a:lnTo>
                  <a:pt x="3237810" y="1853064"/>
                </a:lnTo>
                <a:lnTo>
                  <a:pt x="3230822" y="1855474"/>
                </a:lnTo>
                <a:cubicBezTo>
                  <a:pt x="3206812" y="1862286"/>
                  <a:pt x="3176733" y="1868865"/>
                  <a:pt x="3136549" y="1874037"/>
                </a:cubicBezTo>
                <a:cubicBezTo>
                  <a:pt x="3081163" y="1880168"/>
                  <a:pt x="2902557" y="1900580"/>
                  <a:pt x="2845754" y="1910932"/>
                </a:cubicBezTo>
                <a:cubicBezTo>
                  <a:pt x="2860822" y="1944376"/>
                  <a:pt x="2813389" y="1905358"/>
                  <a:pt x="2786878" y="1917162"/>
                </a:cubicBezTo>
                <a:cubicBezTo>
                  <a:pt x="2766803" y="1917398"/>
                  <a:pt x="2741628" y="1915886"/>
                  <a:pt x="2725298" y="1912340"/>
                </a:cubicBezTo>
                <a:cubicBezTo>
                  <a:pt x="2716680" y="1911427"/>
                  <a:pt x="2707572" y="1911972"/>
                  <a:pt x="2697754" y="1914863"/>
                </a:cubicBezTo>
                <a:cubicBezTo>
                  <a:pt x="2667185" y="1939014"/>
                  <a:pt x="2622149" y="1926211"/>
                  <a:pt x="2568063" y="1936283"/>
                </a:cubicBezTo>
                <a:cubicBezTo>
                  <a:pt x="2552625" y="1932001"/>
                  <a:pt x="2502682" y="1953378"/>
                  <a:pt x="2489784" y="1943720"/>
                </a:cubicBezTo>
                <a:cubicBezTo>
                  <a:pt x="2478524" y="1943155"/>
                  <a:pt x="2467418" y="1949411"/>
                  <a:pt x="2458978" y="1938095"/>
                </a:cubicBezTo>
                <a:cubicBezTo>
                  <a:pt x="2417552" y="1934639"/>
                  <a:pt x="2366376" y="1931293"/>
                  <a:pt x="2318712" y="1934474"/>
                </a:cubicBezTo>
                <a:cubicBezTo>
                  <a:pt x="2296029" y="1936526"/>
                  <a:pt x="2282069" y="1938434"/>
                  <a:pt x="2268709" y="1940521"/>
                </a:cubicBezTo>
                <a:lnTo>
                  <a:pt x="2264080" y="1941232"/>
                </a:lnTo>
                <a:lnTo>
                  <a:pt x="2254684" y="1943524"/>
                </a:lnTo>
                <a:lnTo>
                  <a:pt x="2252523" y="1943004"/>
                </a:lnTo>
                <a:lnTo>
                  <a:pt x="2173350" y="1929202"/>
                </a:lnTo>
                <a:lnTo>
                  <a:pt x="2155266" y="1920267"/>
                </a:lnTo>
                <a:lnTo>
                  <a:pt x="2091013" y="1914631"/>
                </a:lnTo>
                <a:cubicBezTo>
                  <a:pt x="2033357" y="1920614"/>
                  <a:pt x="2070513" y="1905065"/>
                  <a:pt x="2030712" y="1897690"/>
                </a:cubicBezTo>
                <a:cubicBezTo>
                  <a:pt x="1994539" y="1893055"/>
                  <a:pt x="1958569" y="1883188"/>
                  <a:pt x="1908838" y="1892222"/>
                </a:cubicBezTo>
                <a:cubicBezTo>
                  <a:pt x="1897236" y="1896147"/>
                  <a:pt x="1883338" y="1892415"/>
                  <a:pt x="1877796" y="1883887"/>
                </a:cubicBezTo>
                <a:cubicBezTo>
                  <a:pt x="1876842" y="1882419"/>
                  <a:pt x="1876177" y="1880863"/>
                  <a:pt x="1875824" y="1879265"/>
                </a:cubicBezTo>
                <a:cubicBezTo>
                  <a:pt x="1843474" y="1887199"/>
                  <a:pt x="1841511" y="1873818"/>
                  <a:pt x="1823048" y="1881064"/>
                </a:cubicBezTo>
                <a:cubicBezTo>
                  <a:pt x="1792640" y="1872164"/>
                  <a:pt x="1782358" y="1850450"/>
                  <a:pt x="1765736" y="1856578"/>
                </a:cubicBezTo>
                <a:cubicBezTo>
                  <a:pt x="1753024" y="1849107"/>
                  <a:pt x="1745932" y="1828316"/>
                  <a:pt x="1725669" y="1833744"/>
                </a:cubicBezTo>
                <a:cubicBezTo>
                  <a:pt x="1727428" y="1831405"/>
                  <a:pt x="1726953" y="1830157"/>
                  <a:pt x="1725216" y="1829447"/>
                </a:cubicBezTo>
                <a:lnTo>
                  <a:pt x="1721485" y="1828960"/>
                </a:lnTo>
                <a:lnTo>
                  <a:pt x="1717786" y="1832224"/>
                </a:lnTo>
                <a:cubicBezTo>
                  <a:pt x="1703445" y="1843277"/>
                  <a:pt x="1706547" y="1827935"/>
                  <a:pt x="1689907" y="1825425"/>
                </a:cubicBezTo>
                <a:cubicBezTo>
                  <a:pt x="1682338" y="1823445"/>
                  <a:pt x="1685181" y="1820226"/>
                  <a:pt x="1688093" y="1817391"/>
                </a:cubicBezTo>
                <a:lnTo>
                  <a:pt x="1496789" y="1805297"/>
                </a:lnTo>
                <a:cubicBezTo>
                  <a:pt x="1463551" y="1793913"/>
                  <a:pt x="1426345" y="1786892"/>
                  <a:pt x="1392839" y="1758649"/>
                </a:cubicBezTo>
                <a:cubicBezTo>
                  <a:pt x="1386461" y="1750573"/>
                  <a:pt x="1374031" y="1756918"/>
                  <a:pt x="1360872" y="1752441"/>
                </a:cubicBezTo>
                <a:cubicBezTo>
                  <a:pt x="1347711" y="1747963"/>
                  <a:pt x="1332751" y="1735898"/>
                  <a:pt x="1313885" y="1731785"/>
                </a:cubicBezTo>
                <a:cubicBezTo>
                  <a:pt x="1281989" y="1726305"/>
                  <a:pt x="1256405" y="1739744"/>
                  <a:pt x="1247665" y="1727765"/>
                </a:cubicBezTo>
                <a:cubicBezTo>
                  <a:pt x="1231363" y="1728538"/>
                  <a:pt x="1209120" y="1742556"/>
                  <a:pt x="1196850" y="1729622"/>
                </a:cubicBezTo>
                <a:cubicBezTo>
                  <a:pt x="1195195" y="1740224"/>
                  <a:pt x="1178147" y="1721561"/>
                  <a:pt x="1168728" y="1728550"/>
                </a:cubicBezTo>
                <a:cubicBezTo>
                  <a:pt x="1152073" y="1727193"/>
                  <a:pt x="1122804" y="1725926"/>
                  <a:pt x="1096918" y="1721485"/>
                </a:cubicBezTo>
                <a:lnTo>
                  <a:pt x="1094082" y="1720113"/>
                </a:lnTo>
                <a:lnTo>
                  <a:pt x="1040782" y="1721762"/>
                </a:lnTo>
                <a:cubicBezTo>
                  <a:pt x="987172" y="1722352"/>
                  <a:pt x="1023272" y="1708707"/>
                  <a:pt x="955980" y="1719289"/>
                </a:cubicBezTo>
                <a:cubicBezTo>
                  <a:pt x="948995" y="1714208"/>
                  <a:pt x="940521" y="1713816"/>
                  <a:pt x="926108" y="1715917"/>
                </a:cubicBezTo>
                <a:cubicBezTo>
                  <a:pt x="900077" y="1715834"/>
                  <a:pt x="902688" y="1703436"/>
                  <a:pt x="876049" y="1710422"/>
                </a:cubicBezTo>
                <a:cubicBezTo>
                  <a:pt x="881084" y="1703830"/>
                  <a:pt x="826830" y="1706893"/>
                  <a:pt x="839194" y="1700176"/>
                </a:cubicBezTo>
                <a:cubicBezTo>
                  <a:pt x="822548" y="1693764"/>
                  <a:pt x="813674" y="1703628"/>
                  <a:pt x="797112" y="1698014"/>
                </a:cubicBezTo>
                <a:cubicBezTo>
                  <a:pt x="778195" y="1696418"/>
                  <a:pt x="807647" y="1705364"/>
                  <a:pt x="786610" y="1705455"/>
                </a:cubicBezTo>
                <a:cubicBezTo>
                  <a:pt x="761170" y="1704357"/>
                  <a:pt x="760599" y="1716610"/>
                  <a:pt x="741833" y="1700566"/>
                </a:cubicBezTo>
                <a:lnTo>
                  <a:pt x="673985" y="1692278"/>
                </a:lnTo>
                <a:cubicBezTo>
                  <a:pt x="658515" y="1695829"/>
                  <a:pt x="646395" y="1693620"/>
                  <a:pt x="634665" y="1689550"/>
                </a:cubicBezTo>
                <a:cubicBezTo>
                  <a:pt x="599149" y="1689690"/>
                  <a:pt x="567176" y="1683160"/>
                  <a:pt x="527471" y="1679869"/>
                </a:cubicBezTo>
                <a:cubicBezTo>
                  <a:pt x="484099" y="1683240"/>
                  <a:pt x="462693" y="1671949"/>
                  <a:pt x="420260" y="1668475"/>
                </a:cubicBezTo>
                <a:cubicBezTo>
                  <a:pt x="377482" y="1677390"/>
                  <a:pt x="393500" y="1652730"/>
                  <a:pt x="357630" y="1652142"/>
                </a:cubicBezTo>
                <a:cubicBezTo>
                  <a:pt x="298692" y="1659518"/>
                  <a:pt x="359631" y="1643849"/>
                  <a:pt x="269407" y="1643812"/>
                </a:cubicBezTo>
                <a:cubicBezTo>
                  <a:pt x="264204" y="1645215"/>
                  <a:pt x="253436" y="1643159"/>
                  <a:pt x="254769" y="1641013"/>
                </a:cubicBezTo>
                <a:cubicBezTo>
                  <a:pt x="234996" y="1641090"/>
                  <a:pt x="179093" y="1626583"/>
                  <a:pt x="150763" y="1628143"/>
                </a:cubicBezTo>
                <a:cubicBezTo>
                  <a:pt x="96232" y="1619954"/>
                  <a:pt x="68845" y="1629422"/>
                  <a:pt x="29133" y="1626172"/>
                </a:cubicBezTo>
                <a:lnTo>
                  <a:pt x="0" y="16195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D96325-C361-A537-66DE-C2E62702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06" y="494414"/>
            <a:ext cx="7900987" cy="81740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Страница из Модуля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CA88AE11-8B59-038D-6CE7-3ACE0AA985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083506"/>
            <a:ext cx="9144000" cy="4657862"/>
          </a:xfrm>
        </p:spPr>
      </p:pic>
    </p:spTree>
    <p:extLst>
      <p:ext uri="{BB962C8B-B14F-4D97-AF65-F5344CB8AC3E}">
        <p14:creationId xmlns:p14="http://schemas.microsoft.com/office/powerpoint/2010/main" val="3096510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22D092-85EC-021C-D9EF-3236C6AA9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633"/>
            <a:ext cx="7886700" cy="720080"/>
          </a:xfrm>
        </p:spPr>
        <p:txBody>
          <a:bodyPr>
            <a:normAutofit/>
          </a:bodyPr>
          <a:lstStyle/>
          <a:p>
            <a:r>
              <a:rPr lang="ru-RU" sz="3200" b="1" dirty="0"/>
              <a:t>МСМ</a:t>
            </a:r>
            <a:endParaRPr lang="LID4096" sz="3200" b="1" dirty="0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EB0B1895-BF15-06C4-C907-3E6EAB736A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8615333"/>
              </p:ext>
            </p:extLst>
          </p:nvPr>
        </p:nvGraphicFramePr>
        <p:xfrm>
          <a:off x="142364" y="953346"/>
          <a:ext cx="8856984" cy="5904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767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AC74EE-465D-43DB-DE17-954EDF3FD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400" b="1">
                <a:solidFill>
                  <a:srgbClr val="FFFFFF"/>
                </a:solidFill>
              </a:rPr>
              <a:t>Программа раздачи презервативов, лубрикантов (примеры мероприятий для МСМ) </a:t>
            </a:r>
            <a:br>
              <a:rPr lang="en-US" sz="2400" b="1">
                <a:solidFill>
                  <a:srgbClr val="FFFFFF"/>
                </a:solidFill>
              </a:rPr>
            </a:br>
            <a:endParaRPr lang="LID4096" sz="2400">
              <a:solidFill>
                <a:srgbClr val="FFFFFF"/>
              </a:solidFill>
            </a:endParaRPr>
          </a:p>
        </p:txBody>
      </p:sp>
      <p:sp>
        <p:nvSpPr>
          <p:cNvPr id="21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CD2DC7-C0F7-CC83-2427-EF544E0D8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9832" y="116632"/>
            <a:ext cx="6081881" cy="6552728"/>
          </a:xfrm>
        </p:spPr>
        <p:txBody>
          <a:bodyPr anchor="ctr">
            <a:normAutofit/>
          </a:bodyPr>
          <a:lstStyle/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2800" dirty="0"/>
              <a:t>Продвижение и распространение презервативов и лубрикантов;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2800" dirty="0"/>
              <a:t>Адресная раздача презервативов, в том числе в местах встреч МСМ;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2800" dirty="0"/>
              <a:t>Продвигать информация </a:t>
            </a:r>
            <a:r>
              <a:rPr lang="ru-RU" sz="2800" i="1" dirty="0"/>
              <a:t>о безопасном сексе с использованием презервативов </a:t>
            </a:r>
            <a:r>
              <a:rPr lang="ru-RU" sz="2800" dirty="0"/>
              <a:t>через посты, блоги, модерацию в социальных сетях;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2800" dirty="0"/>
              <a:t>Формирование спроса на презервативы и лубриканты с использованием метода равный- равному;</a:t>
            </a:r>
          </a:p>
          <a:p>
            <a:pPr>
              <a:lnSpc>
                <a:spcPct val="90000"/>
              </a:lnSpc>
            </a:pPr>
            <a:endParaRPr lang="LID4096" sz="2200" dirty="0"/>
          </a:p>
        </p:txBody>
      </p:sp>
    </p:spTree>
    <p:extLst>
      <p:ext uri="{BB962C8B-B14F-4D97-AF65-F5344CB8AC3E}">
        <p14:creationId xmlns:p14="http://schemas.microsoft.com/office/powerpoint/2010/main" val="605042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BEEFE5-FED5-14FF-4325-94E9E1A14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88640"/>
            <a:ext cx="6552727" cy="86409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000" b="1" dirty="0"/>
              <a:t>MCM </a:t>
            </a:r>
            <a:r>
              <a:rPr lang="ru-RU" sz="3000" b="1" dirty="0"/>
              <a:t>(</a:t>
            </a:r>
            <a:r>
              <a:rPr lang="ru-RU" sz="3000" b="1" dirty="0" err="1"/>
              <a:t>проф.мероприятий</a:t>
            </a:r>
            <a:r>
              <a:rPr lang="ru-RU" sz="3000" b="1" dirty="0"/>
              <a:t> по </a:t>
            </a:r>
            <a:r>
              <a:rPr lang="en-US" sz="3000" b="1" dirty="0"/>
              <a:t>PreP</a:t>
            </a:r>
            <a:r>
              <a:rPr lang="ru-RU" sz="3000" b="1" dirty="0"/>
              <a:t>)</a:t>
            </a:r>
            <a:endParaRPr lang="LID4096" sz="3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A9D154-7B9A-68DB-8BB0-7C5C8C29B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37" y="1196752"/>
            <a:ext cx="6552727" cy="5616623"/>
          </a:xfrm>
        </p:spPr>
        <p:txBody>
          <a:bodyPr anchor="ctr">
            <a:normAutofit fontScale="92500" lnSpcReduction="10000"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2800" dirty="0"/>
              <a:t>Разработка и реализация программ </a:t>
            </a:r>
            <a:r>
              <a:rPr lang="ru-RU" sz="2800" dirty="0" err="1"/>
              <a:t>PrEP</a:t>
            </a:r>
            <a:r>
              <a:rPr lang="ru-RU" sz="2800" dirty="0"/>
              <a:t>, включая планирование, определение потребности и соблюдение требований к предоставлению услуг;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2800" dirty="0"/>
              <a:t>Поддержка приверженности, в том числе с использованием подхода равный-равному;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2800" dirty="0"/>
              <a:t>Информация о </a:t>
            </a:r>
            <a:r>
              <a:rPr lang="en-US" sz="2800" dirty="0"/>
              <a:t>PreP</a:t>
            </a:r>
            <a:r>
              <a:rPr lang="ru-RU" sz="2800" dirty="0"/>
              <a:t> и создание спроса, включая подходы, основанные на принципах равный равному;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2800" dirty="0"/>
              <a:t>Направления на профилактику ВИЧ/ИППП, тестирование, лечение, уход и клинический мониторинг, вакцинацию против гепатита В, использование услуг первичной медико-санитарной помощи (ПМСП).</a:t>
            </a:r>
          </a:p>
          <a:p>
            <a:pPr>
              <a:lnSpc>
                <a:spcPct val="90000"/>
              </a:lnSpc>
            </a:pPr>
            <a:endParaRPr lang="LID4096" sz="1800" dirty="0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" name="Graphic 6" descr="Флажок">
            <a:extLst>
              <a:ext uri="{FF2B5EF4-FFF2-40B4-BE49-F238E27FC236}">
                <a16:creationId xmlns:a16="http://schemas.microsoft.com/office/drawing/2014/main" id="{69A9DBE6-4D1F-BB1C-B175-4F76DD13A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24964" y="2865141"/>
            <a:ext cx="1143455" cy="114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191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A413EE-D1F6-02CA-AD89-D735881F2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332656"/>
            <a:ext cx="6768752" cy="1008112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ru-RU" sz="2000" b="1" dirty="0"/>
            </a:br>
            <a:r>
              <a:rPr lang="ru-RU" sz="2200" b="1" dirty="0">
                <a:latin typeface="+mn-lt"/>
                <a:cs typeface="Arial" panose="020B0604020202020204" pitchFamily="34" charset="0"/>
              </a:rPr>
              <a:t>Коммуникация по вопросам профилактики ВИЧ, информирование и создание спроса </a:t>
            </a:r>
            <a:r>
              <a:rPr lang="ru-RU" sz="2200" b="1" dirty="0" err="1">
                <a:latin typeface="+mn-lt"/>
                <a:cs typeface="Arial" panose="020B0604020202020204" pitchFamily="34" charset="0"/>
              </a:rPr>
              <a:t>профпрограмм</a:t>
            </a:r>
            <a:r>
              <a:rPr lang="ru-RU" sz="2200" b="1" dirty="0">
                <a:latin typeface="+mn-lt"/>
                <a:cs typeface="Arial" panose="020B0604020202020204" pitchFamily="34" charset="0"/>
              </a:rPr>
              <a:t> среди для МСМ (примеры мероприятий</a:t>
            </a:r>
            <a:r>
              <a:rPr lang="ru-RU" sz="2200" b="1" dirty="0">
                <a:latin typeface="+mn-lt"/>
              </a:rPr>
              <a:t>) </a:t>
            </a:r>
            <a:br>
              <a:rPr lang="en-US" sz="1300" b="1" dirty="0"/>
            </a:br>
            <a:endParaRPr lang="LID4096" sz="13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5CB90F-5184-A3A8-B51F-45C162712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556792"/>
            <a:ext cx="5616623" cy="4968551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2400" dirty="0"/>
              <a:t>Разработка материалов по информации, образованию и коммуникации (ИОК);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2400" dirty="0"/>
              <a:t>Интернет-информация,  социальные сети;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2400" dirty="0"/>
              <a:t>Мероприятия ИОК, подходящие для молодых МСМ, с упором на использование вариантов профилактики и снижение риска на основе навыков (в том числе в клубах, на фестивалях и в других местах встреч ). </a:t>
            </a:r>
            <a:endParaRPr lang="LID4096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" name="Graphic 6" descr="User Network">
            <a:extLst>
              <a:ext uri="{FF2B5EF4-FFF2-40B4-BE49-F238E27FC236}">
                <a16:creationId xmlns:a16="http://schemas.microsoft.com/office/drawing/2014/main" id="{A79EEE04-19B2-BF36-C3C4-3F43134476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24964" y="2865141"/>
            <a:ext cx="1143455" cy="114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723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AB948B-D449-4835-08F6-F156112D7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88640"/>
            <a:ext cx="8784976" cy="1008112"/>
          </a:xfrm>
        </p:spPr>
        <p:txBody>
          <a:bodyPr>
            <a:normAutofit fontScale="90000"/>
          </a:bodyPr>
          <a:lstStyle/>
          <a:p>
            <a:br>
              <a:rPr lang="ru-RU" sz="3600" b="1" dirty="0"/>
            </a:br>
            <a:r>
              <a:rPr lang="ru-RU" sz="3600" b="1" dirty="0"/>
              <a:t>Расширение прав и возможностей сообщества МСМ</a:t>
            </a:r>
            <a:br>
              <a:rPr lang="en-US" sz="4400" b="1" dirty="0"/>
            </a:br>
            <a:endParaRPr lang="LID4096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2C7CA9-8A13-707B-F834-FDD3C9F44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5661248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Мобилизация сообщества;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Обучение вопросам ВИЧ, сексуального и репродуктивного здоровья;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Развитие потенциала организаций, возглавляемых МСМ;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Предоставление безопасных мест;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Круглые столы и диалог с сообществом;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Опросы сообщества/исследования, совместную оценку потребностей сообщества в разработке программы;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Участие сообщества в предоставлении услуг;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Участие в технических рабочих группах, национальных,  и местных форумах по принятию решений.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8586635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7">
            <a:extLst>
              <a:ext uri="{FF2B5EF4-FFF2-40B4-BE49-F238E27FC236}">
                <a16:creationId xmlns:a16="http://schemas.microsoft.com/office/drawing/2014/main" id="{84860832-27F3-4D30-9288-7521D2491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6DAAD4DA-AA9F-4A4D-AD0B-0FB2286B3D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A4F5EC98-FDFD-4158-9C16-CD770B1F2A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26D1C0DA-68C2-40A2-BCCA-D14FB5EF2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1B67FFD7-72F1-4435-9C33-DFFE87F9C8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15CE66C6-629F-44D9-A0BC-D2F4E7AF5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id="{FEAAAFC3-1B1C-4F1C-AC4E-ED0ACA4AE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E2C81DA9-A0C9-4C54-A2F0-A3EC14F2B8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B7EA41DD-7957-42FB-BD48-E502F81F6C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E33D6F3E-9CCB-4053-B8C1-5260829C8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D533B393-4D8F-4FB8-AA9D-BA218F4435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433765B0-52BC-4442-BC45-8EDFBF5933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B911B231-DD22-4BC7-A325-2B6831481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800DA13B-507D-4901-AF60-F99485FC1B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DAB727E1-099C-4F62-9ED1-46CD895C64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4D1E585E-A63F-42DE-BF5F-B0B390B298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D8FCC810-4482-4E43-9102-2B87386E7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accent1">
                  <a:alpha val="12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EC977192-4383-4D76-8DB3-B93ADD7397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09DCD44A-4779-4898-862E-A220810CA8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1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F7516DF1-08D6-4FF0-A1A1-95A260F1D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F74092EA-F950-4DF2-8646-60F26E8115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09A3177B-1E64-4081-B8C6-3D7C8786D6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B7F028-2064-A908-5581-36DD83C9C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7261" y="188640"/>
            <a:ext cx="5555453" cy="179560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br>
              <a:rPr lang="ru-RU" sz="1900" b="1" dirty="0"/>
            </a:br>
            <a:r>
              <a:rPr lang="ru-RU" sz="2800" b="1" dirty="0"/>
              <a:t>(1) Услуги в области сексуального и репродуктивного здоровья, ИППП, гепатитов</a:t>
            </a:r>
            <a:br>
              <a:rPr lang="LID4096" sz="1900" dirty="0"/>
            </a:br>
            <a:endParaRPr lang="LID4096" sz="19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1CB30B-6FA0-E7E9-D864-78AED834D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5063" y="1984248"/>
            <a:ext cx="6221017" cy="4325072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400" dirty="0"/>
              <a:t>Скрининг, тестирование и лечение бессимптомных ИППП, включая серологическое исследование на бессимптомный сифилис, бессимптомную уретральную гонорею, ректальную гонорею, хламидиоз;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/>
              <a:t>Профилактика, скрининг, тестирование и лечение гепатита В и С;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/>
              <a:t>Направления на вакцинацию против гепатита В.</a:t>
            </a:r>
          </a:p>
          <a:p>
            <a:pPr>
              <a:buFont typeface="Wingdings" panose="05000000000000000000" pitchFamily="2" charset="2"/>
              <a:buChar char="ü"/>
            </a:pPr>
            <a:endParaRPr lang="LID4096" sz="1900" dirty="0"/>
          </a:p>
        </p:txBody>
      </p:sp>
    </p:spTree>
    <p:extLst>
      <p:ext uri="{BB962C8B-B14F-4D97-AF65-F5344CB8AC3E}">
        <p14:creationId xmlns:p14="http://schemas.microsoft.com/office/powerpoint/2010/main" val="11140286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B7F028-2064-A908-5581-36DD83C9C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0"/>
            <a:ext cx="8784976" cy="1052736"/>
          </a:xfrm>
        </p:spPr>
        <p:txBody>
          <a:bodyPr>
            <a:normAutofit fontScale="90000"/>
          </a:bodyPr>
          <a:lstStyle/>
          <a:p>
            <a:br>
              <a:rPr lang="ru-RU" sz="3100" b="1" dirty="0"/>
            </a:br>
            <a:r>
              <a:rPr lang="ru-RU" sz="2700" b="1" dirty="0"/>
              <a:t>(2) Услуги в области сексуального и репродуктивного здоровья, ИППП, гепатитов</a:t>
            </a:r>
            <a:br>
              <a:rPr lang="LID4096" dirty="0"/>
            </a:br>
            <a:endParaRPr lang="LID4096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1CB30B-6FA0-E7E9-D864-78AED834D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Синдромное и клиническое ведение пациентов с симптомами ИППП;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 Предоставление медицинской помощи при аноректальных заболеваниях, включая скрининг анального рака;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 Интеграция профилактики ВИЧ в службы сексуального и репродуктивного здоровья, </a:t>
            </a:r>
            <a:r>
              <a:rPr lang="ru-RU" dirty="0" err="1"/>
              <a:t>дроп</a:t>
            </a:r>
            <a:r>
              <a:rPr lang="ru-RU" dirty="0"/>
              <a:t>-ин центры, приюты, общественные центры, включая службы, ориентированные на молодежь;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 Консультирование после насилия, направление на </a:t>
            </a:r>
            <a:r>
              <a:rPr lang="ru-RU" dirty="0" err="1"/>
              <a:t>постконтактную</a:t>
            </a:r>
            <a:r>
              <a:rPr lang="ru-RU" dirty="0"/>
              <a:t> профилактику, клиническая помощь, судебно-медицинская экспертиза при случаях насилия, психосоциальная поддержка, включая услуги по охране психического здоровья и консультирование;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 Обучение медицинского персонала.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383146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CE769F-E376-2DEB-8F92-F7E2B1AC9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 anchor="ctr">
            <a:normAutofit/>
          </a:bodyPr>
          <a:lstStyle/>
          <a:p>
            <a:r>
              <a:rPr lang="ru-RU" dirty="0"/>
              <a:t>Что сделано:</a:t>
            </a:r>
            <a:endParaRPr lang="LID4096" dirty="0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EF976F4D-F408-C985-1BFA-800874C911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3715520"/>
              </p:ext>
            </p:extLst>
          </p:nvPr>
        </p:nvGraphicFramePr>
        <p:xfrm>
          <a:off x="457200" y="1196752"/>
          <a:ext cx="82296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71190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AC6FD9-465C-86B7-84AB-36969F0B3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22114"/>
          </a:xfrm>
        </p:spPr>
        <p:txBody>
          <a:bodyPr>
            <a:normAutofit fontScale="90000"/>
          </a:bodyPr>
          <a:lstStyle/>
          <a:p>
            <a:br>
              <a:rPr lang="ru-RU" sz="3600" b="1" dirty="0"/>
            </a:br>
            <a:r>
              <a:rPr lang="ru-RU" sz="3600" b="1" dirty="0"/>
              <a:t>Устранение связанных с правами человека барьеров на пути профилактики для МСМ</a:t>
            </a:r>
            <a:br>
              <a:rPr lang="en-US" sz="4400" b="1" dirty="0"/>
            </a:br>
            <a:endParaRPr lang="LID4096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C43721-9809-9304-D0D8-92737B9E1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Документирование насилия и других нарушений прав человека и обращение за компенсацией, и поддержкой;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 Юридическая поддержка, права человека и правовая грамотность и расширение правовых возможностей МСМ;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 </a:t>
            </a:r>
            <a:r>
              <a:rPr lang="ru-RU" dirty="0" err="1"/>
              <a:t>Адвокация</a:t>
            </a:r>
            <a:r>
              <a:rPr lang="ru-RU" dirty="0"/>
              <a:t> правовых и политических реформ, включая декриминализацию;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 Оценки гендерной чувствительности профилактических программ для МСМ;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 Информирование/обучение сотрудников правоохранительных органов и медицинских работников.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6180100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22D092-85EC-021C-D9EF-3236C6AA9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/>
          </a:bodyPr>
          <a:lstStyle/>
          <a:p>
            <a:r>
              <a:rPr lang="ru-RU" sz="4000" dirty="0"/>
              <a:t>Группа секс работники</a:t>
            </a:r>
            <a:endParaRPr lang="LID4096" sz="4000" dirty="0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EB0B1895-BF15-06C4-C907-3E6EAB736A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9048215"/>
              </p:ext>
            </p:extLst>
          </p:nvPr>
        </p:nvGraphicFramePr>
        <p:xfrm>
          <a:off x="35496" y="1052736"/>
          <a:ext cx="9108504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19721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9">
            <a:extLst>
              <a:ext uri="{FF2B5EF4-FFF2-40B4-BE49-F238E27FC236}">
                <a16:creationId xmlns:a16="http://schemas.microsoft.com/office/drawing/2014/main" id="{AA5CF486-D9E5-4A66-898A-F3D62B81B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60" y="-5"/>
            <a:ext cx="9144861" cy="2200064"/>
          </a:xfrm>
          <a:custGeom>
            <a:avLst/>
            <a:gdLst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50277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522499 w 12192001"/>
              <a:gd name="connsiteY26" fmla="*/ 1207528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37318 w 12192001"/>
              <a:gd name="connsiteY70" fmla="*/ 1920435 h 2344739"/>
              <a:gd name="connsiteX71" fmla="*/ 9113812 w 12192001"/>
              <a:gd name="connsiteY71" fmla="*/ 1919069 h 2344739"/>
              <a:gd name="connsiteX72" fmla="*/ 9053453 w 12192001"/>
              <a:gd name="connsiteY72" fmla="*/ 1910755 h 2344739"/>
              <a:gd name="connsiteX73" fmla="*/ 9005486 w 12192001"/>
              <a:gd name="connsiteY73" fmla="*/ 1914040 h 2344739"/>
              <a:gd name="connsiteX74" fmla="*/ 9005201 w 12192001"/>
              <a:gd name="connsiteY74" fmla="*/ 1913800 h 2344739"/>
              <a:gd name="connsiteX75" fmla="*/ 8996232 w 12192001"/>
              <a:gd name="connsiteY75" fmla="*/ 1915011 h 2344739"/>
              <a:gd name="connsiteX76" fmla="*/ 8990394 w 12192001"/>
              <a:gd name="connsiteY76" fmla="*/ 1917072 h 2344739"/>
              <a:gd name="connsiteX77" fmla="*/ 8974337 w 12192001"/>
              <a:gd name="connsiteY77" fmla="*/ 1920298 h 2344739"/>
              <a:gd name="connsiteX78" fmla="*/ 8968011 w 12192001"/>
              <a:gd name="connsiteY78" fmla="*/ 1919598 h 2344739"/>
              <a:gd name="connsiteX79" fmla="*/ 8963048 w 12192001"/>
              <a:gd name="connsiteY79" fmla="*/ 1917373 h 2344739"/>
              <a:gd name="connsiteX80" fmla="*/ 8928988 w 12192001"/>
              <a:gd name="connsiteY80" fmla="*/ 1914185 h 2344739"/>
              <a:gd name="connsiteX81" fmla="*/ 8752444 w 12192001"/>
              <a:gd name="connsiteY81" fmla="*/ 1933417 h 2344739"/>
              <a:gd name="connsiteX82" fmla="*/ 8707847 w 12192001"/>
              <a:gd name="connsiteY82" fmla="*/ 1935518 h 2344739"/>
              <a:gd name="connsiteX83" fmla="*/ 8596071 w 12192001"/>
              <a:gd name="connsiteY83" fmla="*/ 1944090 h 2344739"/>
              <a:gd name="connsiteX84" fmla="*/ 8525230 w 12192001"/>
              <a:gd name="connsiteY84" fmla="*/ 1929248 h 2344739"/>
              <a:gd name="connsiteX85" fmla="*/ 8510983 w 12192001"/>
              <a:gd name="connsiteY85" fmla="*/ 1935163 h 2344739"/>
              <a:gd name="connsiteX86" fmla="*/ 8506167 w 12192001"/>
              <a:gd name="connsiteY86" fmla="*/ 1938164 h 2344739"/>
              <a:gd name="connsiteX87" fmla="*/ 8497968 w 12192001"/>
              <a:gd name="connsiteY87" fmla="*/ 1940902 h 2344739"/>
              <a:gd name="connsiteX88" fmla="*/ 8497594 w 12192001"/>
              <a:gd name="connsiteY88" fmla="*/ 1940723 h 2344739"/>
              <a:gd name="connsiteX89" fmla="*/ 8490249 w 12192001"/>
              <a:gd name="connsiteY89" fmla="*/ 1943773 h 2344739"/>
              <a:gd name="connsiteX90" fmla="*/ 8367182 w 12192001"/>
              <a:gd name="connsiteY90" fmla="*/ 1957815 h 2344739"/>
              <a:gd name="connsiteX91" fmla="*/ 8353799 w 12192001"/>
              <a:gd name="connsiteY91" fmla="*/ 1958009 h 2344739"/>
              <a:gd name="connsiteX92" fmla="*/ 8352373 w 12192001"/>
              <a:gd name="connsiteY92" fmla="*/ 1957169 h 2344739"/>
              <a:gd name="connsiteX93" fmla="*/ 8320104 w 12192001"/>
              <a:gd name="connsiteY93" fmla="*/ 1974587 h 2344739"/>
              <a:gd name="connsiteX94" fmla="*/ 8314433 w 12192001"/>
              <a:gd name="connsiteY94" fmla="*/ 1974913 h 2344739"/>
              <a:gd name="connsiteX95" fmla="*/ 8295174 w 12192001"/>
              <a:gd name="connsiteY95" fmla="*/ 1988808 h 2344739"/>
              <a:gd name="connsiteX96" fmla="*/ 8284276 w 12192001"/>
              <a:gd name="connsiteY96" fmla="*/ 1994631 h 2344739"/>
              <a:gd name="connsiteX97" fmla="*/ 8283150 w 12192001"/>
              <a:gd name="connsiteY97" fmla="*/ 1999074 h 2344739"/>
              <a:gd name="connsiteX98" fmla="*/ 8266076 w 12192001"/>
              <a:gd name="connsiteY98" fmla="*/ 2006249 h 2344739"/>
              <a:gd name="connsiteX99" fmla="*/ 8263377 w 12192001"/>
              <a:gd name="connsiteY99" fmla="*/ 2006019 h 2344739"/>
              <a:gd name="connsiteX100" fmla="*/ 8252033 w 12192001"/>
              <a:gd name="connsiteY100" fmla="*/ 2015862 h 2344739"/>
              <a:gd name="connsiteX101" fmla="*/ 8245834 w 12192001"/>
              <a:gd name="connsiteY101" fmla="*/ 2028854 h 2344739"/>
              <a:gd name="connsiteX102" fmla="*/ 8090272 w 12192001"/>
              <a:gd name="connsiteY102" fmla="*/ 2075015 h 2344739"/>
              <a:gd name="connsiteX103" fmla="*/ 7905407 w 12192001"/>
              <a:gd name="connsiteY103" fmla="*/ 2116988 h 2344739"/>
              <a:gd name="connsiteX104" fmla="*/ 7718745 w 12192001"/>
              <a:gd name="connsiteY104" fmla="*/ 2142703 h 2344739"/>
              <a:gd name="connsiteX105" fmla="*/ 7614347 w 12192001"/>
              <a:gd name="connsiteY105" fmla="*/ 2139232 h 2344739"/>
              <a:gd name="connsiteX106" fmla="*/ 7527543 w 12192001"/>
              <a:gd name="connsiteY106" fmla="*/ 2145060 h 2344739"/>
              <a:gd name="connsiteX107" fmla="*/ 7519571 w 12192001"/>
              <a:gd name="connsiteY107" fmla="*/ 2147613 h 2344739"/>
              <a:gd name="connsiteX108" fmla="*/ 7507411 w 12192001"/>
              <a:gd name="connsiteY108" fmla="*/ 2148948 h 2344739"/>
              <a:gd name="connsiteX109" fmla="*/ 7507040 w 12192001"/>
              <a:gd name="connsiteY109" fmla="*/ 2148621 h 2344739"/>
              <a:gd name="connsiteX110" fmla="*/ 7495795 w 12192001"/>
              <a:gd name="connsiteY110" fmla="*/ 2150573 h 2344739"/>
              <a:gd name="connsiteX111" fmla="*/ 7405391 w 12192001"/>
              <a:gd name="connsiteY111" fmla="*/ 2142468 h 2344739"/>
              <a:gd name="connsiteX112" fmla="*/ 7312180 w 12192001"/>
              <a:gd name="connsiteY112" fmla="*/ 2132873 h 2344739"/>
              <a:gd name="connsiteX113" fmla="*/ 7310853 w 12192001"/>
              <a:gd name="connsiteY113" fmla="*/ 2131431 h 2344739"/>
              <a:gd name="connsiteX114" fmla="*/ 7218559 w 12192001"/>
              <a:gd name="connsiteY114" fmla="*/ 2156680 h 2344739"/>
              <a:gd name="connsiteX115" fmla="*/ 7201101 w 12192001"/>
              <a:gd name="connsiteY115" fmla="*/ 2161230 h 2344739"/>
              <a:gd name="connsiteX116" fmla="*/ 7197004 w 12192001"/>
              <a:gd name="connsiteY116" fmla="*/ 2166588 h 2344739"/>
              <a:gd name="connsiteX117" fmla="*/ 7170808 w 12192001"/>
              <a:gd name="connsiteY117" fmla="*/ 2171236 h 2344739"/>
              <a:gd name="connsiteX118" fmla="*/ 7096988 w 12192001"/>
              <a:gd name="connsiteY118" fmla="*/ 2183464 h 2344739"/>
              <a:gd name="connsiteX119" fmla="*/ 7018496 w 12192001"/>
              <a:gd name="connsiteY119" fmla="*/ 2183090 h 2344739"/>
              <a:gd name="connsiteX120" fmla="*/ 6904146 w 12192001"/>
              <a:gd name="connsiteY120" fmla="*/ 2212596 h 2344739"/>
              <a:gd name="connsiteX121" fmla="*/ 6708222 w 12192001"/>
              <a:gd name="connsiteY121" fmla="*/ 2240551 h 2344739"/>
              <a:gd name="connsiteX122" fmla="*/ 6549454 w 12192001"/>
              <a:gd name="connsiteY122" fmla="*/ 2269327 h 2344739"/>
              <a:gd name="connsiteX123" fmla="*/ 6317560 w 12192001"/>
              <a:gd name="connsiteY123" fmla="*/ 2316127 h 2344739"/>
              <a:gd name="connsiteX124" fmla="*/ 6168674 w 12192001"/>
              <a:gd name="connsiteY124" fmla="*/ 2318214 h 2344739"/>
              <a:gd name="connsiteX125" fmla="*/ 6073848 w 12192001"/>
              <a:gd name="connsiteY125" fmla="*/ 2338676 h 2344739"/>
              <a:gd name="connsiteX126" fmla="*/ 6068529 w 12192001"/>
              <a:gd name="connsiteY126" fmla="*/ 2337139 h 2344739"/>
              <a:gd name="connsiteX127" fmla="*/ 6048638 w 12192001"/>
              <a:gd name="connsiteY127" fmla="*/ 2337822 h 2344739"/>
              <a:gd name="connsiteX128" fmla="*/ 6041285 w 12192001"/>
              <a:gd name="connsiteY128" fmla="*/ 2329473 h 2344739"/>
              <a:gd name="connsiteX129" fmla="*/ 6010090 w 12192001"/>
              <a:gd name="connsiteY129" fmla="*/ 2324380 h 2344739"/>
              <a:gd name="connsiteX130" fmla="*/ 5957375 w 12192001"/>
              <a:gd name="connsiteY130" fmla="*/ 2328024 h 2344739"/>
              <a:gd name="connsiteX131" fmla="*/ 5758919 w 12192001"/>
              <a:gd name="connsiteY131" fmla="*/ 2343716 h 2344739"/>
              <a:gd name="connsiteX132" fmla="*/ 5626960 w 12192001"/>
              <a:gd name="connsiteY132" fmla="*/ 2344739 h 2344739"/>
              <a:gd name="connsiteX133" fmla="*/ 5470906 w 12192001"/>
              <a:gd name="connsiteY133" fmla="*/ 2330719 h 2344739"/>
              <a:gd name="connsiteX134" fmla="*/ 5432761 w 12192001"/>
              <a:gd name="connsiteY134" fmla="*/ 2319466 h 2344739"/>
              <a:gd name="connsiteX135" fmla="*/ 5381669 w 12192001"/>
              <a:gd name="connsiteY135" fmla="*/ 2301764 h 2344739"/>
              <a:gd name="connsiteX136" fmla="*/ 5261764 w 12192001"/>
              <a:gd name="connsiteY136" fmla="*/ 2281347 h 2344739"/>
              <a:gd name="connsiteX137" fmla="*/ 5222961 w 12192001"/>
              <a:gd name="connsiteY137" fmla="*/ 2270223 h 2344739"/>
              <a:gd name="connsiteX138" fmla="*/ 5174660 w 12192001"/>
              <a:gd name="connsiteY138" fmla="*/ 2267233 h 2344739"/>
              <a:gd name="connsiteX139" fmla="*/ 5156554 w 12192001"/>
              <a:gd name="connsiteY139" fmla="*/ 2260010 h 2344739"/>
              <a:gd name="connsiteX140" fmla="*/ 5142599 w 12192001"/>
              <a:gd name="connsiteY140" fmla="*/ 2256610 h 2344739"/>
              <a:gd name="connsiteX141" fmla="*/ 5139596 w 12192001"/>
              <a:gd name="connsiteY141" fmla="*/ 2254509 h 2344739"/>
              <a:gd name="connsiteX142" fmla="*/ 5121659 w 12192001"/>
              <a:gd name="connsiteY142" fmla="*/ 2243656 h 2344739"/>
              <a:gd name="connsiteX143" fmla="*/ 5065790 w 12192001"/>
              <a:gd name="connsiteY143" fmla="*/ 2250227 h 2344739"/>
              <a:gd name="connsiteX144" fmla="*/ 5011514 w 12192001"/>
              <a:gd name="connsiteY144" fmla="*/ 2233846 h 2344739"/>
              <a:gd name="connsiteX145" fmla="*/ 4840441 w 12192001"/>
              <a:gd name="connsiteY145" fmla="*/ 2209829 h 2344739"/>
              <a:gd name="connsiteX146" fmla="*/ 4762447 w 12192001"/>
              <a:gd name="connsiteY146" fmla="*/ 2182061 h 2344739"/>
              <a:gd name="connsiteX147" fmla="*/ 4723186 w 12192001"/>
              <a:gd name="connsiteY147" fmla="*/ 2173047 h 2344739"/>
              <a:gd name="connsiteX148" fmla="*/ 4721176 w 12192001"/>
              <a:gd name="connsiteY148" fmla="*/ 2172298 h 2344739"/>
              <a:gd name="connsiteX149" fmla="*/ 4722111 w 12192001"/>
              <a:gd name="connsiteY149" fmla="*/ 2172087 h 2344739"/>
              <a:gd name="connsiteX150" fmla="*/ 4717202 w 12192001"/>
              <a:gd name="connsiteY150" fmla="*/ 2170817 h 2344739"/>
              <a:gd name="connsiteX151" fmla="*/ 4721176 w 12192001"/>
              <a:gd name="connsiteY151" fmla="*/ 2172298 h 2344739"/>
              <a:gd name="connsiteX152" fmla="*/ 4715526 w 12192001"/>
              <a:gd name="connsiteY152" fmla="*/ 2173573 h 2344739"/>
              <a:gd name="connsiteX153" fmla="*/ 4515814 w 12192001"/>
              <a:gd name="connsiteY153" fmla="*/ 2163671 h 2344739"/>
              <a:gd name="connsiteX154" fmla="*/ 4428543 w 12192001"/>
              <a:gd name="connsiteY154" fmla="*/ 2153020 h 2344739"/>
              <a:gd name="connsiteX155" fmla="*/ 4362875 w 12192001"/>
              <a:gd name="connsiteY155" fmla="*/ 2151674 h 2344739"/>
              <a:gd name="connsiteX156" fmla="*/ 4316966 w 12192001"/>
              <a:gd name="connsiteY156" fmla="*/ 2158289 h 2344739"/>
              <a:gd name="connsiteX157" fmla="*/ 4315110 w 12192001"/>
              <a:gd name="connsiteY157" fmla="*/ 2156948 h 2344739"/>
              <a:gd name="connsiteX158" fmla="*/ 4295144 w 12192001"/>
              <a:gd name="connsiteY158" fmla="*/ 2155069 h 2344739"/>
              <a:gd name="connsiteX159" fmla="*/ 4290064 w 12192001"/>
              <a:gd name="connsiteY159" fmla="*/ 2157986 h 2344739"/>
              <a:gd name="connsiteX160" fmla="*/ 4276142 w 12192001"/>
              <a:gd name="connsiteY160" fmla="*/ 2157740 h 2344739"/>
              <a:gd name="connsiteX161" fmla="*/ 4248117 w 12192001"/>
              <a:gd name="connsiteY161" fmla="*/ 2160064 h 2344739"/>
              <a:gd name="connsiteX162" fmla="*/ 4202051 w 12192001"/>
              <a:gd name="connsiteY162" fmla="*/ 2157269 h 2344739"/>
              <a:gd name="connsiteX163" fmla="*/ 4201745 w 12192001"/>
              <a:gd name="connsiteY163" fmla="*/ 2156010 h 2344739"/>
              <a:gd name="connsiteX164" fmla="*/ 4191248 w 12192001"/>
              <a:gd name="connsiteY164" fmla="*/ 2150376 h 2344739"/>
              <a:gd name="connsiteX165" fmla="*/ 4142745 w 12192001"/>
              <a:gd name="connsiteY165" fmla="*/ 2134511 h 2344739"/>
              <a:gd name="connsiteX166" fmla="*/ 4083097 w 12192001"/>
              <a:gd name="connsiteY166" fmla="*/ 2107978 h 2344739"/>
              <a:gd name="connsiteX167" fmla="*/ 4074546 w 12192001"/>
              <a:gd name="connsiteY167" fmla="*/ 2107143 h 2344739"/>
              <a:gd name="connsiteX168" fmla="*/ 4074427 w 12192001"/>
              <a:gd name="connsiteY168" fmla="*/ 2106844 h 2344739"/>
              <a:gd name="connsiteX169" fmla="*/ 4065510 w 12192001"/>
              <a:gd name="connsiteY169" fmla="*/ 2105400 h 2344739"/>
              <a:gd name="connsiteX170" fmla="*/ 4058954 w 12192001"/>
              <a:gd name="connsiteY170" fmla="*/ 2105618 h 2344739"/>
              <a:gd name="connsiteX171" fmla="*/ 4042364 w 12192001"/>
              <a:gd name="connsiteY171" fmla="*/ 2103997 h 2344739"/>
              <a:gd name="connsiteX172" fmla="*/ 4036997 w 12192001"/>
              <a:gd name="connsiteY172" fmla="*/ 2101563 h 2344739"/>
              <a:gd name="connsiteX173" fmla="*/ 4035363 w 12192001"/>
              <a:gd name="connsiteY173" fmla="*/ 2097896 h 2344739"/>
              <a:gd name="connsiteX174" fmla="*/ 4033778 w 12192001"/>
              <a:gd name="connsiteY174" fmla="*/ 2098131 h 2344739"/>
              <a:gd name="connsiteX175" fmla="*/ 4004538 w 12192001"/>
              <a:gd name="connsiteY175" fmla="*/ 2085563 h 2344739"/>
              <a:gd name="connsiteX176" fmla="*/ 3936846 w 12192001"/>
              <a:gd name="connsiteY176" fmla="*/ 2068106 h 2344739"/>
              <a:gd name="connsiteX177" fmla="*/ 3897275 w 12192001"/>
              <a:gd name="connsiteY177" fmla="*/ 2062451 h 2344739"/>
              <a:gd name="connsiteX178" fmla="*/ 3789760 w 12192001"/>
              <a:gd name="connsiteY178" fmla="*/ 2042213 h 2344739"/>
              <a:gd name="connsiteX179" fmla="*/ 3682513 w 12192001"/>
              <a:gd name="connsiteY179" fmla="*/ 2018290 h 2344739"/>
              <a:gd name="connsiteX180" fmla="*/ 3610035 w 12192001"/>
              <a:gd name="connsiteY180" fmla="*/ 1986019 h 2344739"/>
              <a:gd name="connsiteX181" fmla="*/ 3603855 w 12192001"/>
              <a:gd name="connsiteY181" fmla="*/ 1987381 h 2344739"/>
              <a:gd name="connsiteX182" fmla="*/ 3594736 w 12192001"/>
              <a:gd name="connsiteY182" fmla="*/ 1987545 h 2344739"/>
              <a:gd name="connsiteX183" fmla="*/ 3594501 w 12192001"/>
              <a:gd name="connsiteY183" fmla="*/ 1987276 h 2344739"/>
              <a:gd name="connsiteX184" fmla="*/ 3585978 w 12192001"/>
              <a:gd name="connsiteY184" fmla="*/ 1987966 h 2344739"/>
              <a:gd name="connsiteX185" fmla="*/ 3536135 w 12192001"/>
              <a:gd name="connsiteY185" fmla="*/ 1978267 h 2344739"/>
              <a:gd name="connsiteX186" fmla="*/ 3473223 w 12192001"/>
              <a:gd name="connsiteY186" fmla="*/ 1974606 h 2344739"/>
              <a:gd name="connsiteX187" fmla="*/ 3400728 w 12192001"/>
              <a:gd name="connsiteY187" fmla="*/ 1962558 h 2344739"/>
              <a:gd name="connsiteX188" fmla="*/ 3363888 w 12192001"/>
              <a:gd name="connsiteY188" fmla="*/ 1979510 h 2344739"/>
              <a:gd name="connsiteX189" fmla="*/ 3344026 w 12192001"/>
              <a:gd name="connsiteY189" fmla="*/ 1981192 h 2344739"/>
              <a:gd name="connsiteX190" fmla="*/ 3341698 w 12192001"/>
              <a:gd name="connsiteY190" fmla="*/ 1980217 h 2344739"/>
              <a:gd name="connsiteX191" fmla="*/ 3262356 w 12192001"/>
              <a:gd name="connsiteY191" fmla="*/ 1986094 h 2344739"/>
              <a:gd name="connsiteX192" fmla="*/ 3142556 w 12192001"/>
              <a:gd name="connsiteY192" fmla="*/ 1993869 h 2344739"/>
              <a:gd name="connsiteX193" fmla="*/ 3030291 w 12192001"/>
              <a:gd name="connsiteY193" fmla="*/ 1996512 h 2344739"/>
              <a:gd name="connsiteX194" fmla="*/ 2781569 w 12192001"/>
              <a:gd name="connsiteY194" fmla="*/ 2018333 h 2344739"/>
              <a:gd name="connsiteX195" fmla="*/ 2646527 w 12192001"/>
              <a:gd name="connsiteY195" fmla="*/ 2028869 h 2344739"/>
              <a:gd name="connsiteX196" fmla="*/ 2568028 w 12192001"/>
              <a:gd name="connsiteY196" fmla="*/ 2002628 h 2344739"/>
              <a:gd name="connsiteX197" fmla="*/ 2443255 w 12192001"/>
              <a:gd name="connsiteY197" fmla="*/ 2016529 h 2344739"/>
              <a:gd name="connsiteX198" fmla="*/ 2315112 w 12192001"/>
              <a:gd name="connsiteY198" fmla="*/ 2024996 h 2344739"/>
              <a:gd name="connsiteX199" fmla="*/ 2208578 w 12192001"/>
              <a:gd name="connsiteY199" fmla="*/ 2019763 h 2344739"/>
              <a:gd name="connsiteX200" fmla="*/ 2094665 w 12192001"/>
              <a:gd name="connsiteY200" fmla="*/ 2003052 h 2344739"/>
              <a:gd name="connsiteX201" fmla="*/ 1997356 w 12192001"/>
              <a:gd name="connsiteY201" fmla="*/ 1995032 h 2344739"/>
              <a:gd name="connsiteX202" fmla="*/ 1928172 w 12192001"/>
              <a:gd name="connsiteY202" fmla="*/ 2016977 h 2344739"/>
              <a:gd name="connsiteX203" fmla="*/ 1921650 w 12192001"/>
              <a:gd name="connsiteY203" fmla="*/ 2012146 h 2344739"/>
              <a:gd name="connsiteX204" fmla="*/ 1873080 w 12192001"/>
              <a:gd name="connsiteY204" fmla="*/ 2013741 h 2344739"/>
              <a:gd name="connsiteX205" fmla="*/ 1786655 w 12192001"/>
              <a:gd name="connsiteY205" fmla="*/ 2041363 h 2344739"/>
              <a:gd name="connsiteX206" fmla="*/ 1738204 w 12192001"/>
              <a:gd name="connsiteY206" fmla="*/ 2036312 h 2344739"/>
              <a:gd name="connsiteX207" fmla="*/ 1675071 w 12192001"/>
              <a:gd name="connsiteY207" fmla="*/ 2019963 h 2344739"/>
              <a:gd name="connsiteX208" fmla="*/ 1608669 w 12192001"/>
              <a:gd name="connsiteY208" fmla="*/ 2013066 h 2344739"/>
              <a:gd name="connsiteX209" fmla="*/ 1496110 w 12192001"/>
              <a:gd name="connsiteY209" fmla="*/ 1987476 h 2344739"/>
              <a:gd name="connsiteX210" fmla="*/ 1149979 w 12192001"/>
              <a:gd name="connsiteY210" fmla="*/ 1938041 h 2344739"/>
              <a:gd name="connsiteX211" fmla="*/ 858269 w 12192001"/>
              <a:gd name="connsiteY211" fmla="*/ 1928608 h 2344739"/>
              <a:gd name="connsiteX212" fmla="*/ 837540 w 12192001"/>
              <a:gd name="connsiteY212" fmla="*/ 1929821 h 2344739"/>
              <a:gd name="connsiteX213" fmla="*/ 816809 w 12192001"/>
              <a:gd name="connsiteY213" fmla="*/ 1927857 h 2344739"/>
              <a:gd name="connsiteX214" fmla="*/ 811506 w 12192001"/>
              <a:gd name="connsiteY214" fmla="*/ 1930751 h 2344739"/>
              <a:gd name="connsiteX215" fmla="*/ 797041 w 12192001"/>
              <a:gd name="connsiteY215" fmla="*/ 1930446 h 2344739"/>
              <a:gd name="connsiteX216" fmla="*/ 767901 w 12192001"/>
              <a:gd name="connsiteY216" fmla="*/ 1932653 h 2344739"/>
              <a:gd name="connsiteX217" fmla="*/ 763053 w 12192001"/>
              <a:gd name="connsiteY217" fmla="*/ 1930432 h 2344739"/>
              <a:gd name="connsiteX218" fmla="*/ 720047 w 12192001"/>
              <a:gd name="connsiteY218" fmla="*/ 1929661 h 2344739"/>
              <a:gd name="connsiteX219" fmla="*/ 719742 w 12192001"/>
              <a:gd name="connsiteY219" fmla="*/ 1928399 h 2344739"/>
              <a:gd name="connsiteX220" fmla="*/ 708875 w 12192001"/>
              <a:gd name="connsiteY220" fmla="*/ 1922722 h 2344739"/>
              <a:gd name="connsiteX221" fmla="*/ 596792 w 12192001"/>
              <a:gd name="connsiteY221" fmla="*/ 1879864 h 2344739"/>
              <a:gd name="connsiteX222" fmla="*/ 578535 w 12192001"/>
              <a:gd name="connsiteY222" fmla="*/ 1877212 h 2344739"/>
              <a:gd name="connsiteX223" fmla="*/ 571717 w 12192001"/>
              <a:gd name="connsiteY223" fmla="*/ 1877401 h 2344739"/>
              <a:gd name="connsiteX224" fmla="*/ 445099 w 12192001"/>
              <a:gd name="connsiteY224" fmla="*/ 1839371 h 2344739"/>
              <a:gd name="connsiteX225" fmla="*/ 404015 w 12192001"/>
              <a:gd name="connsiteY225" fmla="*/ 1833548 h 2344739"/>
              <a:gd name="connsiteX226" fmla="*/ 292435 w 12192001"/>
              <a:gd name="connsiteY226" fmla="*/ 1812852 h 2344739"/>
              <a:gd name="connsiteX227" fmla="*/ 118381 w 12192001"/>
              <a:gd name="connsiteY227" fmla="*/ 1761047 h 2344739"/>
              <a:gd name="connsiteX228" fmla="*/ 15526 w 12192001"/>
              <a:gd name="connsiteY228" fmla="*/ 1758191 h 2344739"/>
              <a:gd name="connsiteX229" fmla="*/ 2 w 12192001"/>
              <a:gd name="connsiteY229" fmla="*/ 1752722 h 2344739"/>
              <a:gd name="connsiteX230" fmla="*/ 1 w 12192001"/>
              <a:gd name="connsiteY230" fmla="*/ 762497 h 2344739"/>
              <a:gd name="connsiteX231" fmla="*/ 0 w 12192001"/>
              <a:gd name="connsiteY231" fmla="*/ 762497 h 2344739"/>
              <a:gd name="connsiteX232" fmla="*/ 0 w 12192001"/>
              <a:gd name="connsiteY232" fmla="*/ 222213 h 2344739"/>
              <a:gd name="connsiteX233" fmla="*/ 0 w 12192001"/>
              <a:gd name="connsiteY233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13812 w 12192001"/>
              <a:gd name="connsiteY70" fmla="*/ 1919069 h 2344739"/>
              <a:gd name="connsiteX71" fmla="*/ 9053453 w 12192001"/>
              <a:gd name="connsiteY71" fmla="*/ 1910755 h 2344739"/>
              <a:gd name="connsiteX72" fmla="*/ 9005486 w 12192001"/>
              <a:gd name="connsiteY72" fmla="*/ 1914040 h 2344739"/>
              <a:gd name="connsiteX73" fmla="*/ 9005201 w 12192001"/>
              <a:gd name="connsiteY73" fmla="*/ 1913800 h 2344739"/>
              <a:gd name="connsiteX74" fmla="*/ 8996232 w 12192001"/>
              <a:gd name="connsiteY74" fmla="*/ 1915011 h 2344739"/>
              <a:gd name="connsiteX75" fmla="*/ 8990394 w 12192001"/>
              <a:gd name="connsiteY75" fmla="*/ 1917072 h 2344739"/>
              <a:gd name="connsiteX76" fmla="*/ 8974337 w 12192001"/>
              <a:gd name="connsiteY76" fmla="*/ 1920298 h 2344739"/>
              <a:gd name="connsiteX77" fmla="*/ 8968011 w 12192001"/>
              <a:gd name="connsiteY77" fmla="*/ 1919598 h 2344739"/>
              <a:gd name="connsiteX78" fmla="*/ 8963048 w 12192001"/>
              <a:gd name="connsiteY78" fmla="*/ 1917373 h 2344739"/>
              <a:gd name="connsiteX79" fmla="*/ 8928988 w 12192001"/>
              <a:gd name="connsiteY79" fmla="*/ 1914185 h 2344739"/>
              <a:gd name="connsiteX80" fmla="*/ 8752444 w 12192001"/>
              <a:gd name="connsiteY80" fmla="*/ 1933417 h 2344739"/>
              <a:gd name="connsiteX81" fmla="*/ 8707847 w 12192001"/>
              <a:gd name="connsiteY81" fmla="*/ 1935518 h 2344739"/>
              <a:gd name="connsiteX82" fmla="*/ 8596071 w 12192001"/>
              <a:gd name="connsiteY82" fmla="*/ 1944090 h 2344739"/>
              <a:gd name="connsiteX83" fmla="*/ 8525230 w 12192001"/>
              <a:gd name="connsiteY83" fmla="*/ 1929248 h 2344739"/>
              <a:gd name="connsiteX84" fmla="*/ 8510983 w 12192001"/>
              <a:gd name="connsiteY84" fmla="*/ 1935163 h 2344739"/>
              <a:gd name="connsiteX85" fmla="*/ 8506167 w 12192001"/>
              <a:gd name="connsiteY85" fmla="*/ 1938164 h 2344739"/>
              <a:gd name="connsiteX86" fmla="*/ 8497968 w 12192001"/>
              <a:gd name="connsiteY86" fmla="*/ 1940902 h 2344739"/>
              <a:gd name="connsiteX87" fmla="*/ 8497594 w 12192001"/>
              <a:gd name="connsiteY87" fmla="*/ 1940723 h 2344739"/>
              <a:gd name="connsiteX88" fmla="*/ 8490249 w 12192001"/>
              <a:gd name="connsiteY88" fmla="*/ 1943773 h 2344739"/>
              <a:gd name="connsiteX89" fmla="*/ 8367182 w 12192001"/>
              <a:gd name="connsiteY89" fmla="*/ 1957815 h 2344739"/>
              <a:gd name="connsiteX90" fmla="*/ 8353799 w 12192001"/>
              <a:gd name="connsiteY90" fmla="*/ 1958009 h 2344739"/>
              <a:gd name="connsiteX91" fmla="*/ 8352373 w 12192001"/>
              <a:gd name="connsiteY91" fmla="*/ 1957169 h 2344739"/>
              <a:gd name="connsiteX92" fmla="*/ 8320104 w 12192001"/>
              <a:gd name="connsiteY92" fmla="*/ 1974587 h 2344739"/>
              <a:gd name="connsiteX93" fmla="*/ 8314433 w 12192001"/>
              <a:gd name="connsiteY93" fmla="*/ 1974913 h 2344739"/>
              <a:gd name="connsiteX94" fmla="*/ 8295174 w 12192001"/>
              <a:gd name="connsiteY94" fmla="*/ 1988808 h 2344739"/>
              <a:gd name="connsiteX95" fmla="*/ 8284276 w 12192001"/>
              <a:gd name="connsiteY95" fmla="*/ 1994631 h 2344739"/>
              <a:gd name="connsiteX96" fmla="*/ 8283150 w 12192001"/>
              <a:gd name="connsiteY96" fmla="*/ 1999074 h 2344739"/>
              <a:gd name="connsiteX97" fmla="*/ 8266076 w 12192001"/>
              <a:gd name="connsiteY97" fmla="*/ 2006249 h 2344739"/>
              <a:gd name="connsiteX98" fmla="*/ 8263377 w 12192001"/>
              <a:gd name="connsiteY98" fmla="*/ 2006019 h 2344739"/>
              <a:gd name="connsiteX99" fmla="*/ 8252033 w 12192001"/>
              <a:gd name="connsiteY99" fmla="*/ 2015862 h 2344739"/>
              <a:gd name="connsiteX100" fmla="*/ 8245834 w 12192001"/>
              <a:gd name="connsiteY100" fmla="*/ 2028854 h 2344739"/>
              <a:gd name="connsiteX101" fmla="*/ 8090272 w 12192001"/>
              <a:gd name="connsiteY101" fmla="*/ 2075015 h 2344739"/>
              <a:gd name="connsiteX102" fmla="*/ 7905407 w 12192001"/>
              <a:gd name="connsiteY102" fmla="*/ 2116988 h 2344739"/>
              <a:gd name="connsiteX103" fmla="*/ 7718745 w 12192001"/>
              <a:gd name="connsiteY103" fmla="*/ 2142703 h 2344739"/>
              <a:gd name="connsiteX104" fmla="*/ 7614347 w 12192001"/>
              <a:gd name="connsiteY104" fmla="*/ 2139232 h 2344739"/>
              <a:gd name="connsiteX105" fmla="*/ 7527543 w 12192001"/>
              <a:gd name="connsiteY105" fmla="*/ 2145060 h 2344739"/>
              <a:gd name="connsiteX106" fmla="*/ 7519571 w 12192001"/>
              <a:gd name="connsiteY106" fmla="*/ 2147613 h 2344739"/>
              <a:gd name="connsiteX107" fmla="*/ 7507411 w 12192001"/>
              <a:gd name="connsiteY107" fmla="*/ 2148948 h 2344739"/>
              <a:gd name="connsiteX108" fmla="*/ 7507040 w 12192001"/>
              <a:gd name="connsiteY108" fmla="*/ 2148621 h 2344739"/>
              <a:gd name="connsiteX109" fmla="*/ 7495795 w 12192001"/>
              <a:gd name="connsiteY109" fmla="*/ 2150573 h 2344739"/>
              <a:gd name="connsiteX110" fmla="*/ 7405391 w 12192001"/>
              <a:gd name="connsiteY110" fmla="*/ 2142468 h 2344739"/>
              <a:gd name="connsiteX111" fmla="*/ 7312180 w 12192001"/>
              <a:gd name="connsiteY111" fmla="*/ 2132873 h 2344739"/>
              <a:gd name="connsiteX112" fmla="*/ 7310853 w 12192001"/>
              <a:gd name="connsiteY112" fmla="*/ 2131431 h 2344739"/>
              <a:gd name="connsiteX113" fmla="*/ 7218559 w 12192001"/>
              <a:gd name="connsiteY113" fmla="*/ 2156680 h 2344739"/>
              <a:gd name="connsiteX114" fmla="*/ 7201101 w 12192001"/>
              <a:gd name="connsiteY114" fmla="*/ 2161230 h 2344739"/>
              <a:gd name="connsiteX115" fmla="*/ 7197004 w 12192001"/>
              <a:gd name="connsiteY115" fmla="*/ 2166588 h 2344739"/>
              <a:gd name="connsiteX116" fmla="*/ 7170808 w 12192001"/>
              <a:gd name="connsiteY116" fmla="*/ 2171236 h 2344739"/>
              <a:gd name="connsiteX117" fmla="*/ 7096988 w 12192001"/>
              <a:gd name="connsiteY117" fmla="*/ 2183464 h 2344739"/>
              <a:gd name="connsiteX118" fmla="*/ 7018496 w 12192001"/>
              <a:gd name="connsiteY118" fmla="*/ 2183090 h 2344739"/>
              <a:gd name="connsiteX119" fmla="*/ 6904146 w 12192001"/>
              <a:gd name="connsiteY119" fmla="*/ 2212596 h 2344739"/>
              <a:gd name="connsiteX120" fmla="*/ 6708222 w 12192001"/>
              <a:gd name="connsiteY120" fmla="*/ 2240551 h 2344739"/>
              <a:gd name="connsiteX121" fmla="*/ 6549454 w 12192001"/>
              <a:gd name="connsiteY121" fmla="*/ 2269327 h 2344739"/>
              <a:gd name="connsiteX122" fmla="*/ 6317560 w 12192001"/>
              <a:gd name="connsiteY122" fmla="*/ 2316127 h 2344739"/>
              <a:gd name="connsiteX123" fmla="*/ 6168674 w 12192001"/>
              <a:gd name="connsiteY123" fmla="*/ 2318214 h 2344739"/>
              <a:gd name="connsiteX124" fmla="*/ 6073848 w 12192001"/>
              <a:gd name="connsiteY124" fmla="*/ 2338676 h 2344739"/>
              <a:gd name="connsiteX125" fmla="*/ 6068529 w 12192001"/>
              <a:gd name="connsiteY125" fmla="*/ 2337139 h 2344739"/>
              <a:gd name="connsiteX126" fmla="*/ 6048638 w 12192001"/>
              <a:gd name="connsiteY126" fmla="*/ 2337822 h 2344739"/>
              <a:gd name="connsiteX127" fmla="*/ 6041285 w 12192001"/>
              <a:gd name="connsiteY127" fmla="*/ 2329473 h 2344739"/>
              <a:gd name="connsiteX128" fmla="*/ 6010090 w 12192001"/>
              <a:gd name="connsiteY128" fmla="*/ 2324380 h 2344739"/>
              <a:gd name="connsiteX129" fmla="*/ 5957375 w 12192001"/>
              <a:gd name="connsiteY129" fmla="*/ 2328024 h 2344739"/>
              <a:gd name="connsiteX130" fmla="*/ 5758919 w 12192001"/>
              <a:gd name="connsiteY130" fmla="*/ 2343716 h 2344739"/>
              <a:gd name="connsiteX131" fmla="*/ 5626960 w 12192001"/>
              <a:gd name="connsiteY131" fmla="*/ 2344739 h 2344739"/>
              <a:gd name="connsiteX132" fmla="*/ 5470906 w 12192001"/>
              <a:gd name="connsiteY132" fmla="*/ 2330719 h 2344739"/>
              <a:gd name="connsiteX133" fmla="*/ 5432761 w 12192001"/>
              <a:gd name="connsiteY133" fmla="*/ 2319466 h 2344739"/>
              <a:gd name="connsiteX134" fmla="*/ 5381669 w 12192001"/>
              <a:gd name="connsiteY134" fmla="*/ 2301764 h 2344739"/>
              <a:gd name="connsiteX135" fmla="*/ 5261764 w 12192001"/>
              <a:gd name="connsiteY135" fmla="*/ 2281347 h 2344739"/>
              <a:gd name="connsiteX136" fmla="*/ 5222961 w 12192001"/>
              <a:gd name="connsiteY136" fmla="*/ 2270223 h 2344739"/>
              <a:gd name="connsiteX137" fmla="*/ 5174660 w 12192001"/>
              <a:gd name="connsiteY137" fmla="*/ 2267233 h 2344739"/>
              <a:gd name="connsiteX138" fmla="*/ 5156554 w 12192001"/>
              <a:gd name="connsiteY138" fmla="*/ 2260010 h 2344739"/>
              <a:gd name="connsiteX139" fmla="*/ 5142599 w 12192001"/>
              <a:gd name="connsiteY139" fmla="*/ 2256610 h 2344739"/>
              <a:gd name="connsiteX140" fmla="*/ 5139596 w 12192001"/>
              <a:gd name="connsiteY140" fmla="*/ 2254509 h 2344739"/>
              <a:gd name="connsiteX141" fmla="*/ 5121659 w 12192001"/>
              <a:gd name="connsiteY141" fmla="*/ 2243656 h 2344739"/>
              <a:gd name="connsiteX142" fmla="*/ 5065790 w 12192001"/>
              <a:gd name="connsiteY142" fmla="*/ 2250227 h 2344739"/>
              <a:gd name="connsiteX143" fmla="*/ 5011514 w 12192001"/>
              <a:gd name="connsiteY143" fmla="*/ 2233846 h 2344739"/>
              <a:gd name="connsiteX144" fmla="*/ 4840441 w 12192001"/>
              <a:gd name="connsiteY144" fmla="*/ 2209829 h 2344739"/>
              <a:gd name="connsiteX145" fmla="*/ 4762447 w 12192001"/>
              <a:gd name="connsiteY145" fmla="*/ 2182061 h 2344739"/>
              <a:gd name="connsiteX146" fmla="*/ 4723186 w 12192001"/>
              <a:gd name="connsiteY146" fmla="*/ 2173047 h 2344739"/>
              <a:gd name="connsiteX147" fmla="*/ 4721176 w 12192001"/>
              <a:gd name="connsiteY147" fmla="*/ 2172298 h 2344739"/>
              <a:gd name="connsiteX148" fmla="*/ 4722111 w 12192001"/>
              <a:gd name="connsiteY148" fmla="*/ 2172087 h 2344739"/>
              <a:gd name="connsiteX149" fmla="*/ 4717202 w 12192001"/>
              <a:gd name="connsiteY149" fmla="*/ 2170817 h 2344739"/>
              <a:gd name="connsiteX150" fmla="*/ 4721176 w 12192001"/>
              <a:gd name="connsiteY150" fmla="*/ 2172298 h 2344739"/>
              <a:gd name="connsiteX151" fmla="*/ 4715526 w 12192001"/>
              <a:gd name="connsiteY151" fmla="*/ 2173573 h 2344739"/>
              <a:gd name="connsiteX152" fmla="*/ 4515814 w 12192001"/>
              <a:gd name="connsiteY152" fmla="*/ 2163671 h 2344739"/>
              <a:gd name="connsiteX153" fmla="*/ 4428543 w 12192001"/>
              <a:gd name="connsiteY153" fmla="*/ 2153020 h 2344739"/>
              <a:gd name="connsiteX154" fmla="*/ 4362875 w 12192001"/>
              <a:gd name="connsiteY154" fmla="*/ 2151674 h 2344739"/>
              <a:gd name="connsiteX155" fmla="*/ 4316966 w 12192001"/>
              <a:gd name="connsiteY155" fmla="*/ 2158289 h 2344739"/>
              <a:gd name="connsiteX156" fmla="*/ 4315110 w 12192001"/>
              <a:gd name="connsiteY156" fmla="*/ 2156948 h 2344739"/>
              <a:gd name="connsiteX157" fmla="*/ 4295144 w 12192001"/>
              <a:gd name="connsiteY157" fmla="*/ 2155069 h 2344739"/>
              <a:gd name="connsiteX158" fmla="*/ 4290064 w 12192001"/>
              <a:gd name="connsiteY158" fmla="*/ 2157986 h 2344739"/>
              <a:gd name="connsiteX159" fmla="*/ 4276142 w 12192001"/>
              <a:gd name="connsiteY159" fmla="*/ 2157740 h 2344739"/>
              <a:gd name="connsiteX160" fmla="*/ 4248117 w 12192001"/>
              <a:gd name="connsiteY160" fmla="*/ 2160064 h 2344739"/>
              <a:gd name="connsiteX161" fmla="*/ 4202051 w 12192001"/>
              <a:gd name="connsiteY161" fmla="*/ 2157269 h 2344739"/>
              <a:gd name="connsiteX162" fmla="*/ 4201745 w 12192001"/>
              <a:gd name="connsiteY162" fmla="*/ 2156010 h 2344739"/>
              <a:gd name="connsiteX163" fmla="*/ 4191248 w 12192001"/>
              <a:gd name="connsiteY163" fmla="*/ 2150376 h 2344739"/>
              <a:gd name="connsiteX164" fmla="*/ 4142745 w 12192001"/>
              <a:gd name="connsiteY164" fmla="*/ 2134511 h 2344739"/>
              <a:gd name="connsiteX165" fmla="*/ 4083097 w 12192001"/>
              <a:gd name="connsiteY165" fmla="*/ 2107978 h 2344739"/>
              <a:gd name="connsiteX166" fmla="*/ 4074546 w 12192001"/>
              <a:gd name="connsiteY166" fmla="*/ 2107143 h 2344739"/>
              <a:gd name="connsiteX167" fmla="*/ 4074427 w 12192001"/>
              <a:gd name="connsiteY167" fmla="*/ 2106844 h 2344739"/>
              <a:gd name="connsiteX168" fmla="*/ 4065510 w 12192001"/>
              <a:gd name="connsiteY168" fmla="*/ 2105400 h 2344739"/>
              <a:gd name="connsiteX169" fmla="*/ 4058954 w 12192001"/>
              <a:gd name="connsiteY169" fmla="*/ 2105618 h 2344739"/>
              <a:gd name="connsiteX170" fmla="*/ 4042364 w 12192001"/>
              <a:gd name="connsiteY170" fmla="*/ 2103997 h 2344739"/>
              <a:gd name="connsiteX171" fmla="*/ 4036997 w 12192001"/>
              <a:gd name="connsiteY171" fmla="*/ 2101563 h 2344739"/>
              <a:gd name="connsiteX172" fmla="*/ 4035363 w 12192001"/>
              <a:gd name="connsiteY172" fmla="*/ 2097896 h 2344739"/>
              <a:gd name="connsiteX173" fmla="*/ 4033778 w 12192001"/>
              <a:gd name="connsiteY173" fmla="*/ 2098131 h 2344739"/>
              <a:gd name="connsiteX174" fmla="*/ 4004538 w 12192001"/>
              <a:gd name="connsiteY174" fmla="*/ 2085563 h 2344739"/>
              <a:gd name="connsiteX175" fmla="*/ 3936846 w 12192001"/>
              <a:gd name="connsiteY175" fmla="*/ 2068106 h 2344739"/>
              <a:gd name="connsiteX176" fmla="*/ 3897275 w 12192001"/>
              <a:gd name="connsiteY176" fmla="*/ 2062451 h 2344739"/>
              <a:gd name="connsiteX177" fmla="*/ 3789760 w 12192001"/>
              <a:gd name="connsiteY177" fmla="*/ 2042213 h 2344739"/>
              <a:gd name="connsiteX178" fmla="*/ 3682513 w 12192001"/>
              <a:gd name="connsiteY178" fmla="*/ 2018290 h 2344739"/>
              <a:gd name="connsiteX179" fmla="*/ 3610035 w 12192001"/>
              <a:gd name="connsiteY179" fmla="*/ 1986019 h 2344739"/>
              <a:gd name="connsiteX180" fmla="*/ 3603855 w 12192001"/>
              <a:gd name="connsiteY180" fmla="*/ 1987381 h 2344739"/>
              <a:gd name="connsiteX181" fmla="*/ 3594736 w 12192001"/>
              <a:gd name="connsiteY181" fmla="*/ 1987545 h 2344739"/>
              <a:gd name="connsiteX182" fmla="*/ 3594501 w 12192001"/>
              <a:gd name="connsiteY182" fmla="*/ 1987276 h 2344739"/>
              <a:gd name="connsiteX183" fmla="*/ 3585978 w 12192001"/>
              <a:gd name="connsiteY183" fmla="*/ 1987966 h 2344739"/>
              <a:gd name="connsiteX184" fmla="*/ 3536135 w 12192001"/>
              <a:gd name="connsiteY184" fmla="*/ 1978267 h 2344739"/>
              <a:gd name="connsiteX185" fmla="*/ 3473223 w 12192001"/>
              <a:gd name="connsiteY185" fmla="*/ 1974606 h 2344739"/>
              <a:gd name="connsiteX186" fmla="*/ 3400728 w 12192001"/>
              <a:gd name="connsiteY186" fmla="*/ 1962558 h 2344739"/>
              <a:gd name="connsiteX187" fmla="*/ 3363888 w 12192001"/>
              <a:gd name="connsiteY187" fmla="*/ 1979510 h 2344739"/>
              <a:gd name="connsiteX188" fmla="*/ 3344026 w 12192001"/>
              <a:gd name="connsiteY188" fmla="*/ 1981192 h 2344739"/>
              <a:gd name="connsiteX189" fmla="*/ 3341698 w 12192001"/>
              <a:gd name="connsiteY189" fmla="*/ 1980217 h 2344739"/>
              <a:gd name="connsiteX190" fmla="*/ 3262356 w 12192001"/>
              <a:gd name="connsiteY190" fmla="*/ 1986094 h 2344739"/>
              <a:gd name="connsiteX191" fmla="*/ 3142556 w 12192001"/>
              <a:gd name="connsiteY191" fmla="*/ 1993869 h 2344739"/>
              <a:gd name="connsiteX192" fmla="*/ 3030291 w 12192001"/>
              <a:gd name="connsiteY192" fmla="*/ 1996512 h 2344739"/>
              <a:gd name="connsiteX193" fmla="*/ 2781569 w 12192001"/>
              <a:gd name="connsiteY193" fmla="*/ 2018333 h 2344739"/>
              <a:gd name="connsiteX194" fmla="*/ 2646527 w 12192001"/>
              <a:gd name="connsiteY194" fmla="*/ 2028869 h 2344739"/>
              <a:gd name="connsiteX195" fmla="*/ 2568028 w 12192001"/>
              <a:gd name="connsiteY195" fmla="*/ 2002628 h 2344739"/>
              <a:gd name="connsiteX196" fmla="*/ 2443255 w 12192001"/>
              <a:gd name="connsiteY196" fmla="*/ 2016529 h 2344739"/>
              <a:gd name="connsiteX197" fmla="*/ 2315112 w 12192001"/>
              <a:gd name="connsiteY197" fmla="*/ 2024996 h 2344739"/>
              <a:gd name="connsiteX198" fmla="*/ 2208578 w 12192001"/>
              <a:gd name="connsiteY198" fmla="*/ 2019763 h 2344739"/>
              <a:gd name="connsiteX199" fmla="*/ 2094665 w 12192001"/>
              <a:gd name="connsiteY199" fmla="*/ 2003052 h 2344739"/>
              <a:gd name="connsiteX200" fmla="*/ 1997356 w 12192001"/>
              <a:gd name="connsiteY200" fmla="*/ 1995032 h 2344739"/>
              <a:gd name="connsiteX201" fmla="*/ 1928172 w 12192001"/>
              <a:gd name="connsiteY201" fmla="*/ 2016977 h 2344739"/>
              <a:gd name="connsiteX202" fmla="*/ 1921650 w 12192001"/>
              <a:gd name="connsiteY202" fmla="*/ 2012146 h 2344739"/>
              <a:gd name="connsiteX203" fmla="*/ 1873080 w 12192001"/>
              <a:gd name="connsiteY203" fmla="*/ 2013741 h 2344739"/>
              <a:gd name="connsiteX204" fmla="*/ 1786655 w 12192001"/>
              <a:gd name="connsiteY204" fmla="*/ 2041363 h 2344739"/>
              <a:gd name="connsiteX205" fmla="*/ 1738204 w 12192001"/>
              <a:gd name="connsiteY205" fmla="*/ 2036312 h 2344739"/>
              <a:gd name="connsiteX206" fmla="*/ 1675071 w 12192001"/>
              <a:gd name="connsiteY206" fmla="*/ 2019963 h 2344739"/>
              <a:gd name="connsiteX207" fmla="*/ 1608669 w 12192001"/>
              <a:gd name="connsiteY207" fmla="*/ 2013066 h 2344739"/>
              <a:gd name="connsiteX208" fmla="*/ 1496110 w 12192001"/>
              <a:gd name="connsiteY208" fmla="*/ 1987476 h 2344739"/>
              <a:gd name="connsiteX209" fmla="*/ 1149979 w 12192001"/>
              <a:gd name="connsiteY209" fmla="*/ 1938041 h 2344739"/>
              <a:gd name="connsiteX210" fmla="*/ 858269 w 12192001"/>
              <a:gd name="connsiteY210" fmla="*/ 1928608 h 2344739"/>
              <a:gd name="connsiteX211" fmla="*/ 837540 w 12192001"/>
              <a:gd name="connsiteY211" fmla="*/ 1929821 h 2344739"/>
              <a:gd name="connsiteX212" fmla="*/ 816809 w 12192001"/>
              <a:gd name="connsiteY212" fmla="*/ 1927857 h 2344739"/>
              <a:gd name="connsiteX213" fmla="*/ 811506 w 12192001"/>
              <a:gd name="connsiteY213" fmla="*/ 1930751 h 2344739"/>
              <a:gd name="connsiteX214" fmla="*/ 797041 w 12192001"/>
              <a:gd name="connsiteY214" fmla="*/ 1930446 h 2344739"/>
              <a:gd name="connsiteX215" fmla="*/ 767901 w 12192001"/>
              <a:gd name="connsiteY215" fmla="*/ 1932653 h 2344739"/>
              <a:gd name="connsiteX216" fmla="*/ 763053 w 12192001"/>
              <a:gd name="connsiteY216" fmla="*/ 1930432 h 2344739"/>
              <a:gd name="connsiteX217" fmla="*/ 720047 w 12192001"/>
              <a:gd name="connsiteY217" fmla="*/ 1929661 h 2344739"/>
              <a:gd name="connsiteX218" fmla="*/ 719742 w 12192001"/>
              <a:gd name="connsiteY218" fmla="*/ 1928399 h 2344739"/>
              <a:gd name="connsiteX219" fmla="*/ 708875 w 12192001"/>
              <a:gd name="connsiteY219" fmla="*/ 1922722 h 2344739"/>
              <a:gd name="connsiteX220" fmla="*/ 596792 w 12192001"/>
              <a:gd name="connsiteY220" fmla="*/ 1879864 h 2344739"/>
              <a:gd name="connsiteX221" fmla="*/ 578535 w 12192001"/>
              <a:gd name="connsiteY221" fmla="*/ 1877212 h 2344739"/>
              <a:gd name="connsiteX222" fmla="*/ 571717 w 12192001"/>
              <a:gd name="connsiteY222" fmla="*/ 1877401 h 2344739"/>
              <a:gd name="connsiteX223" fmla="*/ 445099 w 12192001"/>
              <a:gd name="connsiteY223" fmla="*/ 1839371 h 2344739"/>
              <a:gd name="connsiteX224" fmla="*/ 404015 w 12192001"/>
              <a:gd name="connsiteY224" fmla="*/ 1833548 h 2344739"/>
              <a:gd name="connsiteX225" fmla="*/ 292435 w 12192001"/>
              <a:gd name="connsiteY225" fmla="*/ 1812852 h 2344739"/>
              <a:gd name="connsiteX226" fmla="*/ 118381 w 12192001"/>
              <a:gd name="connsiteY226" fmla="*/ 1761047 h 2344739"/>
              <a:gd name="connsiteX227" fmla="*/ 15526 w 12192001"/>
              <a:gd name="connsiteY227" fmla="*/ 1758191 h 2344739"/>
              <a:gd name="connsiteX228" fmla="*/ 2 w 12192001"/>
              <a:gd name="connsiteY228" fmla="*/ 1752722 h 2344739"/>
              <a:gd name="connsiteX229" fmla="*/ 1 w 12192001"/>
              <a:gd name="connsiteY229" fmla="*/ 762497 h 2344739"/>
              <a:gd name="connsiteX230" fmla="*/ 0 w 12192001"/>
              <a:gd name="connsiteY230" fmla="*/ 762497 h 2344739"/>
              <a:gd name="connsiteX231" fmla="*/ 0 w 12192001"/>
              <a:gd name="connsiteY231" fmla="*/ 222213 h 2344739"/>
              <a:gd name="connsiteX232" fmla="*/ 0 w 12192001"/>
              <a:gd name="connsiteY232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310853 w 12192001"/>
              <a:gd name="connsiteY111" fmla="*/ 2131431 h 2344739"/>
              <a:gd name="connsiteX112" fmla="*/ 7218559 w 12192001"/>
              <a:gd name="connsiteY112" fmla="*/ 2156680 h 2344739"/>
              <a:gd name="connsiteX113" fmla="*/ 7201101 w 12192001"/>
              <a:gd name="connsiteY113" fmla="*/ 2161230 h 2344739"/>
              <a:gd name="connsiteX114" fmla="*/ 7197004 w 12192001"/>
              <a:gd name="connsiteY114" fmla="*/ 2166588 h 2344739"/>
              <a:gd name="connsiteX115" fmla="*/ 7170808 w 12192001"/>
              <a:gd name="connsiteY115" fmla="*/ 2171236 h 2344739"/>
              <a:gd name="connsiteX116" fmla="*/ 7096988 w 12192001"/>
              <a:gd name="connsiteY116" fmla="*/ 2183464 h 2344739"/>
              <a:gd name="connsiteX117" fmla="*/ 7018496 w 12192001"/>
              <a:gd name="connsiteY117" fmla="*/ 2183090 h 2344739"/>
              <a:gd name="connsiteX118" fmla="*/ 6904146 w 12192001"/>
              <a:gd name="connsiteY118" fmla="*/ 2212596 h 2344739"/>
              <a:gd name="connsiteX119" fmla="*/ 6708222 w 12192001"/>
              <a:gd name="connsiteY119" fmla="*/ 2240551 h 2344739"/>
              <a:gd name="connsiteX120" fmla="*/ 6549454 w 12192001"/>
              <a:gd name="connsiteY120" fmla="*/ 2269327 h 2344739"/>
              <a:gd name="connsiteX121" fmla="*/ 6317560 w 12192001"/>
              <a:gd name="connsiteY121" fmla="*/ 2316127 h 2344739"/>
              <a:gd name="connsiteX122" fmla="*/ 6168674 w 12192001"/>
              <a:gd name="connsiteY122" fmla="*/ 2318214 h 2344739"/>
              <a:gd name="connsiteX123" fmla="*/ 6073848 w 12192001"/>
              <a:gd name="connsiteY123" fmla="*/ 2338676 h 2344739"/>
              <a:gd name="connsiteX124" fmla="*/ 6068529 w 12192001"/>
              <a:gd name="connsiteY124" fmla="*/ 2337139 h 2344739"/>
              <a:gd name="connsiteX125" fmla="*/ 6048638 w 12192001"/>
              <a:gd name="connsiteY125" fmla="*/ 2337822 h 2344739"/>
              <a:gd name="connsiteX126" fmla="*/ 6041285 w 12192001"/>
              <a:gd name="connsiteY126" fmla="*/ 2329473 h 2344739"/>
              <a:gd name="connsiteX127" fmla="*/ 6010090 w 12192001"/>
              <a:gd name="connsiteY127" fmla="*/ 2324380 h 2344739"/>
              <a:gd name="connsiteX128" fmla="*/ 5957375 w 12192001"/>
              <a:gd name="connsiteY128" fmla="*/ 2328024 h 2344739"/>
              <a:gd name="connsiteX129" fmla="*/ 5758919 w 12192001"/>
              <a:gd name="connsiteY129" fmla="*/ 2343716 h 2344739"/>
              <a:gd name="connsiteX130" fmla="*/ 5626960 w 12192001"/>
              <a:gd name="connsiteY130" fmla="*/ 2344739 h 2344739"/>
              <a:gd name="connsiteX131" fmla="*/ 5470906 w 12192001"/>
              <a:gd name="connsiteY131" fmla="*/ 2330719 h 2344739"/>
              <a:gd name="connsiteX132" fmla="*/ 5432761 w 12192001"/>
              <a:gd name="connsiteY132" fmla="*/ 2319466 h 2344739"/>
              <a:gd name="connsiteX133" fmla="*/ 5381669 w 12192001"/>
              <a:gd name="connsiteY133" fmla="*/ 2301764 h 2344739"/>
              <a:gd name="connsiteX134" fmla="*/ 5261764 w 12192001"/>
              <a:gd name="connsiteY134" fmla="*/ 2281347 h 2344739"/>
              <a:gd name="connsiteX135" fmla="*/ 5222961 w 12192001"/>
              <a:gd name="connsiteY135" fmla="*/ 2270223 h 2344739"/>
              <a:gd name="connsiteX136" fmla="*/ 5174660 w 12192001"/>
              <a:gd name="connsiteY136" fmla="*/ 2267233 h 2344739"/>
              <a:gd name="connsiteX137" fmla="*/ 5156554 w 12192001"/>
              <a:gd name="connsiteY137" fmla="*/ 2260010 h 2344739"/>
              <a:gd name="connsiteX138" fmla="*/ 5142599 w 12192001"/>
              <a:gd name="connsiteY138" fmla="*/ 2256610 h 2344739"/>
              <a:gd name="connsiteX139" fmla="*/ 5139596 w 12192001"/>
              <a:gd name="connsiteY139" fmla="*/ 2254509 h 2344739"/>
              <a:gd name="connsiteX140" fmla="*/ 5121659 w 12192001"/>
              <a:gd name="connsiteY140" fmla="*/ 2243656 h 2344739"/>
              <a:gd name="connsiteX141" fmla="*/ 5065790 w 12192001"/>
              <a:gd name="connsiteY141" fmla="*/ 2250227 h 2344739"/>
              <a:gd name="connsiteX142" fmla="*/ 5011514 w 12192001"/>
              <a:gd name="connsiteY142" fmla="*/ 2233846 h 2344739"/>
              <a:gd name="connsiteX143" fmla="*/ 4840441 w 12192001"/>
              <a:gd name="connsiteY143" fmla="*/ 2209829 h 2344739"/>
              <a:gd name="connsiteX144" fmla="*/ 4762447 w 12192001"/>
              <a:gd name="connsiteY144" fmla="*/ 2182061 h 2344739"/>
              <a:gd name="connsiteX145" fmla="*/ 4723186 w 12192001"/>
              <a:gd name="connsiteY145" fmla="*/ 2173047 h 2344739"/>
              <a:gd name="connsiteX146" fmla="*/ 4721176 w 12192001"/>
              <a:gd name="connsiteY146" fmla="*/ 2172298 h 2344739"/>
              <a:gd name="connsiteX147" fmla="*/ 4722111 w 12192001"/>
              <a:gd name="connsiteY147" fmla="*/ 2172087 h 2344739"/>
              <a:gd name="connsiteX148" fmla="*/ 4717202 w 12192001"/>
              <a:gd name="connsiteY148" fmla="*/ 2170817 h 2344739"/>
              <a:gd name="connsiteX149" fmla="*/ 4721176 w 12192001"/>
              <a:gd name="connsiteY149" fmla="*/ 2172298 h 2344739"/>
              <a:gd name="connsiteX150" fmla="*/ 4715526 w 12192001"/>
              <a:gd name="connsiteY150" fmla="*/ 2173573 h 2344739"/>
              <a:gd name="connsiteX151" fmla="*/ 4515814 w 12192001"/>
              <a:gd name="connsiteY151" fmla="*/ 2163671 h 2344739"/>
              <a:gd name="connsiteX152" fmla="*/ 4428543 w 12192001"/>
              <a:gd name="connsiteY152" fmla="*/ 2153020 h 2344739"/>
              <a:gd name="connsiteX153" fmla="*/ 4362875 w 12192001"/>
              <a:gd name="connsiteY153" fmla="*/ 2151674 h 2344739"/>
              <a:gd name="connsiteX154" fmla="*/ 4316966 w 12192001"/>
              <a:gd name="connsiteY154" fmla="*/ 2158289 h 2344739"/>
              <a:gd name="connsiteX155" fmla="*/ 4315110 w 12192001"/>
              <a:gd name="connsiteY155" fmla="*/ 2156948 h 2344739"/>
              <a:gd name="connsiteX156" fmla="*/ 4295144 w 12192001"/>
              <a:gd name="connsiteY156" fmla="*/ 2155069 h 2344739"/>
              <a:gd name="connsiteX157" fmla="*/ 4290064 w 12192001"/>
              <a:gd name="connsiteY157" fmla="*/ 2157986 h 2344739"/>
              <a:gd name="connsiteX158" fmla="*/ 4276142 w 12192001"/>
              <a:gd name="connsiteY158" fmla="*/ 2157740 h 2344739"/>
              <a:gd name="connsiteX159" fmla="*/ 4248117 w 12192001"/>
              <a:gd name="connsiteY159" fmla="*/ 2160064 h 2344739"/>
              <a:gd name="connsiteX160" fmla="*/ 4202051 w 12192001"/>
              <a:gd name="connsiteY160" fmla="*/ 2157269 h 2344739"/>
              <a:gd name="connsiteX161" fmla="*/ 4201745 w 12192001"/>
              <a:gd name="connsiteY161" fmla="*/ 2156010 h 2344739"/>
              <a:gd name="connsiteX162" fmla="*/ 4191248 w 12192001"/>
              <a:gd name="connsiteY162" fmla="*/ 2150376 h 2344739"/>
              <a:gd name="connsiteX163" fmla="*/ 4142745 w 12192001"/>
              <a:gd name="connsiteY163" fmla="*/ 2134511 h 2344739"/>
              <a:gd name="connsiteX164" fmla="*/ 4083097 w 12192001"/>
              <a:gd name="connsiteY164" fmla="*/ 2107978 h 2344739"/>
              <a:gd name="connsiteX165" fmla="*/ 4074546 w 12192001"/>
              <a:gd name="connsiteY165" fmla="*/ 2107143 h 2344739"/>
              <a:gd name="connsiteX166" fmla="*/ 4074427 w 12192001"/>
              <a:gd name="connsiteY166" fmla="*/ 2106844 h 2344739"/>
              <a:gd name="connsiteX167" fmla="*/ 4065510 w 12192001"/>
              <a:gd name="connsiteY167" fmla="*/ 2105400 h 2344739"/>
              <a:gd name="connsiteX168" fmla="*/ 4058954 w 12192001"/>
              <a:gd name="connsiteY168" fmla="*/ 2105618 h 2344739"/>
              <a:gd name="connsiteX169" fmla="*/ 4042364 w 12192001"/>
              <a:gd name="connsiteY169" fmla="*/ 2103997 h 2344739"/>
              <a:gd name="connsiteX170" fmla="*/ 4036997 w 12192001"/>
              <a:gd name="connsiteY170" fmla="*/ 2101563 h 2344739"/>
              <a:gd name="connsiteX171" fmla="*/ 4035363 w 12192001"/>
              <a:gd name="connsiteY171" fmla="*/ 2097896 h 2344739"/>
              <a:gd name="connsiteX172" fmla="*/ 4033778 w 12192001"/>
              <a:gd name="connsiteY172" fmla="*/ 2098131 h 2344739"/>
              <a:gd name="connsiteX173" fmla="*/ 4004538 w 12192001"/>
              <a:gd name="connsiteY173" fmla="*/ 2085563 h 2344739"/>
              <a:gd name="connsiteX174" fmla="*/ 3936846 w 12192001"/>
              <a:gd name="connsiteY174" fmla="*/ 2068106 h 2344739"/>
              <a:gd name="connsiteX175" fmla="*/ 3897275 w 12192001"/>
              <a:gd name="connsiteY175" fmla="*/ 2062451 h 2344739"/>
              <a:gd name="connsiteX176" fmla="*/ 3789760 w 12192001"/>
              <a:gd name="connsiteY176" fmla="*/ 2042213 h 2344739"/>
              <a:gd name="connsiteX177" fmla="*/ 3682513 w 12192001"/>
              <a:gd name="connsiteY177" fmla="*/ 2018290 h 2344739"/>
              <a:gd name="connsiteX178" fmla="*/ 3610035 w 12192001"/>
              <a:gd name="connsiteY178" fmla="*/ 1986019 h 2344739"/>
              <a:gd name="connsiteX179" fmla="*/ 3603855 w 12192001"/>
              <a:gd name="connsiteY179" fmla="*/ 1987381 h 2344739"/>
              <a:gd name="connsiteX180" fmla="*/ 3594736 w 12192001"/>
              <a:gd name="connsiteY180" fmla="*/ 1987545 h 2344739"/>
              <a:gd name="connsiteX181" fmla="*/ 3594501 w 12192001"/>
              <a:gd name="connsiteY181" fmla="*/ 1987276 h 2344739"/>
              <a:gd name="connsiteX182" fmla="*/ 3585978 w 12192001"/>
              <a:gd name="connsiteY182" fmla="*/ 1987966 h 2344739"/>
              <a:gd name="connsiteX183" fmla="*/ 3536135 w 12192001"/>
              <a:gd name="connsiteY183" fmla="*/ 1978267 h 2344739"/>
              <a:gd name="connsiteX184" fmla="*/ 3473223 w 12192001"/>
              <a:gd name="connsiteY184" fmla="*/ 1974606 h 2344739"/>
              <a:gd name="connsiteX185" fmla="*/ 3400728 w 12192001"/>
              <a:gd name="connsiteY185" fmla="*/ 1962558 h 2344739"/>
              <a:gd name="connsiteX186" fmla="*/ 3363888 w 12192001"/>
              <a:gd name="connsiteY186" fmla="*/ 1979510 h 2344739"/>
              <a:gd name="connsiteX187" fmla="*/ 3344026 w 12192001"/>
              <a:gd name="connsiteY187" fmla="*/ 1981192 h 2344739"/>
              <a:gd name="connsiteX188" fmla="*/ 3341698 w 12192001"/>
              <a:gd name="connsiteY188" fmla="*/ 1980217 h 2344739"/>
              <a:gd name="connsiteX189" fmla="*/ 3262356 w 12192001"/>
              <a:gd name="connsiteY189" fmla="*/ 1986094 h 2344739"/>
              <a:gd name="connsiteX190" fmla="*/ 3142556 w 12192001"/>
              <a:gd name="connsiteY190" fmla="*/ 1993869 h 2344739"/>
              <a:gd name="connsiteX191" fmla="*/ 3030291 w 12192001"/>
              <a:gd name="connsiteY191" fmla="*/ 1996512 h 2344739"/>
              <a:gd name="connsiteX192" fmla="*/ 2781569 w 12192001"/>
              <a:gd name="connsiteY192" fmla="*/ 2018333 h 2344739"/>
              <a:gd name="connsiteX193" fmla="*/ 2646527 w 12192001"/>
              <a:gd name="connsiteY193" fmla="*/ 2028869 h 2344739"/>
              <a:gd name="connsiteX194" fmla="*/ 2568028 w 12192001"/>
              <a:gd name="connsiteY194" fmla="*/ 2002628 h 2344739"/>
              <a:gd name="connsiteX195" fmla="*/ 2443255 w 12192001"/>
              <a:gd name="connsiteY195" fmla="*/ 2016529 h 2344739"/>
              <a:gd name="connsiteX196" fmla="*/ 2315112 w 12192001"/>
              <a:gd name="connsiteY196" fmla="*/ 2024996 h 2344739"/>
              <a:gd name="connsiteX197" fmla="*/ 2208578 w 12192001"/>
              <a:gd name="connsiteY197" fmla="*/ 2019763 h 2344739"/>
              <a:gd name="connsiteX198" fmla="*/ 2094665 w 12192001"/>
              <a:gd name="connsiteY198" fmla="*/ 2003052 h 2344739"/>
              <a:gd name="connsiteX199" fmla="*/ 1997356 w 12192001"/>
              <a:gd name="connsiteY199" fmla="*/ 1995032 h 2344739"/>
              <a:gd name="connsiteX200" fmla="*/ 1928172 w 12192001"/>
              <a:gd name="connsiteY200" fmla="*/ 2016977 h 2344739"/>
              <a:gd name="connsiteX201" fmla="*/ 1921650 w 12192001"/>
              <a:gd name="connsiteY201" fmla="*/ 2012146 h 2344739"/>
              <a:gd name="connsiteX202" fmla="*/ 1873080 w 12192001"/>
              <a:gd name="connsiteY202" fmla="*/ 2013741 h 2344739"/>
              <a:gd name="connsiteX203" fmla="*/ 1786655 w 12192001"/>
              <a:gd name="connsiteY203" fmla="*/ 2041363 h 2344739"/>
              <a:gd name="connsiteX204" fmla="*/ 1738204 w 12192001"/>
              <a:gd name="connsiteY204" fmla="*/ 2036312 h 2344739"/>
              <a:gd name="connsiteX205" fmla="*/ 1675071 w 12192001"/>
              <a:gd name="connsiteY205" fmla="*/ 2019963 h 2344739"/>
              <a:gd name="connsiteX206" fmla="*/ 1608669 w 12192001"/>
              <a:gd name="connsiteY206" fmla="*/ 2013066 h 2344739"/>
              <a:gd name="connsiteX207" fmla="*/ 1496110 w 12192001"/>
              <a:gd name="connsiteY207" fmla="*/ 1987476 h 2344739"/>
              <a:gd name="connsiteX208" fmla="*/ 1149979 w 12192001"/>
              <a:gd name="connsiteY208" fmla="*/ 1938041 h 2344739"/>
              <a:gd name="connsiteX209" fmla="*/ 858269 w 12192001"/>
              <a:gd name="connsiteY209" fmla="*/ 1928608 h 2344739"/>
              <a:gd name="connsiteX210" fmla="*/ 837540 w 12192001"/>
              <a:gd name="connsiteY210" fmla="*/ 1929821 h 2344739"/>
              <a:gd name="connsiteX211" fmla="*/ 816809 w 12192001"/>
              <a:gd name="connsiteY211" fmla="*/ 1927857 h 2344739"/>
              <a:gd name="connsiteX212" fmla="*/ 811506 w 12192001"/>
              <a:gd name="connsiteY212" fmla="*/ 1930751 h 2344739"/>
              <a:gd name="connsiteX213" fmla="*/ 797041 w 12192001"/>
              <a:gd name="connsiteY213" fmla="*/ 1930446 h 2344739"/>
              <a:gd name="connsiteX214" fmla="*/ 767901 w 12192001"/>
              <a:gd name="connsiteY214" fmla="*/ 1932653 h 2344739"/>
              <a:gd name="connsiteX215" fmla="*/ 763053 w 12192001"/>
              <a:gd name="connsiteY215" fmla="*/ 1930432 h 2344739"/>
              <a:gd name="connsiteX216" fmla="*/ 720047 w 12192001"/>
              <a:gd name="connsiteY216" fmla="*/ 1929661 h 2344739"/>
              <a:gd name="connsiteX217" fmla="*/ 719742 w 12192001"/>
              <a:gd name="connsiteY217" fmla="*/ 1928399 h 2344739"/>
              <a:gd name="connsiteX218" fmla="*/ 708875 w 12192001"/>
              <a:gd name="connsiteY218" fmla="*/ 1922722 h 2344739"/>
              <a:gd name="connsiteX219" fmla="*/ 596792 w 12192001"/>
              <a:gd name="connsiteY219" fmla="*/ 1879864 h 2344739"/>
              <a:gd name="connsiteX220" fmla="*/ 578535 w 12192001"/>
              <a:gd name="connsiteY220" fmla="*/ 1877212 h 2344739"/>
              <a:gd name="connsiteX221" fmla="*/ 571717 w 12192001"/>
              <a:gd name="connsiteY221" fmla="*/ 1877401 h 2344739"/>
              <a:gd name="connsiteX222" fmla="*/ 445099 w 12192001"/>
              <a:gd name="connsiteY222" fmla="*/ 1839371 h 2344739"/>
              <a:gd name="connsiteX223" fmla="*/ 404015 w 12192001"/>
              <a:gd name="connsiteY223" fmla="*/ 1833548 h 2344739"/>
              <a:gd name="connsiteX224" fmla="*/ 292435 w 12192001"/>
              <a:gd name="connsiteY224" fmla="*/ 1812852 h 2344739"/>
              <a:gd name="connsiteX225" fmla="*/ 118381 w 12192001"/>
              <a:gd name="connsiteY225" fmla="*/ 1761047 h 2344739"/>
              <a:gd name="connsiteX226" fmla="*/ 15526 w 12192001"/>
              <a:gd name="connsiteY226" fmla="*/ 1758191 h 2344739"/>
              <a:gd name="connsiteX227" fmla="*/ 2 w 12192001"/>
              <a:gd name="connsiteY227" fmla="*/ 1752722 h 2344739"/>
              <a:gd name="connsiteX228" fmla="*/ 1 w 12192001"/>
              <a:gd name="connsiteY228" fmla="*/ 762497 h 2344739"/>
              <a:gd name="connsiteX229" fmla="*/ 0 w 12192001"/>
              <a:gd name="connsiteY229" fmla="*/ 762497 h 2344739"/>
              <a:gd name="connsiteX230" fmla="*/ 0 w 12192001"/>
              <a:gd name="connsiteY230" fmla="*/ 222213 h 2344739"/>
              <a:gd name="connsiteX231" fmla="*/ 0 w 12192001"/>
              <a:gd name="connsiteY231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218559 w 12192001"/>
              <a:gd name="connsiteY111" fmla="*/ 2156680 h 2344739"/>
              <a:gd name="connsiteX112" fmla="*/ 7201101 w 12192001"/>
              <a:gd name="connsiteY112" fmla="*/ 2161230 h 2344739"/>
              <a:gd name="connsiteX113" fmla="*/ 7197004 w 12192001"/>
              <a:gd name="connsiteY113" fmla="*/ 2166588 h 2344739"/>
              <a:gd name="connsiteX114" fmla="*/ 7170808 w 12192001"/>
              <a:gd name="connsiteY114" fmla="*/ 2171236 h 2344739"/>
              <a:gd name="connsiteX115" fmla="*/ 7096988 w 12192001"/>
              <a:gd name="connsiteY115" fmla="*/ 2183464 h 2344739"/>
              <a:gd name="connsiteX116" fmla="*/ 7018496 w 12192001"/>
              <a:gd name="connsiteY116" fmla="*/ 2183090 h 2344739"/>
              <a:gd name="connsiteX117" fmla="*/ 6904146 w 12192001"/>
              <a:gd name="connsiteY117" fmla="*/ 2212596 h 2344739"/>
              <a:gd name="connsiteX118" fmla="*/ 6708222 w 12192001"/>
              <a:gd name="connsiteY118" fmla="*/ 2240551 h 2344739"/>
              <a:gd name="connsiteX119" fmla="*/ 6549454 w 12192001"/>
              <a:gd name="connsiteY119" fmla="*/ 2269327 h 2344739"/>
              <a:gd name="connsiteX120" fmla="*/ 6317560 w 12192001"/>
              <a:gd name="connsiteY120" fmla="*/ 2316127 h 2344739"/>
              <a:gd name="connsiteX121" fmla="*/ 6168674 w 12192001"/>
              <a:gd name="connsiteY121" fmla="*/ 2318214 h 2344739"/>
              <a:gd name="connsiteX122" fmla="*/ 6073848 w 12192001"/>
              <a:gd name="connsiteY122" fmla="*/ 2338676 h 2344739"/>
              <a:gd name="connsiteX123" fmla="*/ 6068529 w 12192001"/>
              <a:gd name="connsiteY123" fmla="*/ 2337139 h 2344739"/>
              <a:gd name="connsiteX124" fmla="*/ 6048638 w 12192001"/>
              <a:gd name="connsiteY124" fmla="*/ 2337822 h 2344739"/>
              <a:gd name="connsiteX125" fmla="*/ 6041285 w 12192001"/>
              <a:gd name="connsiteY125" fmla="*/ 2329473 h 2344739"/>
              <a:gd name="connsiteX126" fmla="*/ 6010090 w 12192001"/>
              <a:gd name="connsiteY126" fmla="*/ 2324380 h 2344739"/>
              <a:gd name="connsiteX127" fmla="*/ 5957375 w 12192001"/>
              <a:gd name="connsiteY127" fmla="*/ 2328024 h 2344739"/>
              <a:gd name="connsiteX128" fmla="*/ 5758919 w 12192001"/>
              <a:gd name="connsiteY128" fmla="*/ 2343716 h 2344739"/>
              <a:gd name="connsiteX129" fmla="*/ 5626960 w 12192001"/>
              <a:gd name="connsiteY129" fmla="*/ 2344739 h 2344739"/>
              <a:gd name="connsiteX130" fmla="*/ 5470906 w 12192001"/>
              <a:gd name="connsiteY130" fmla="*/ 2330719 h 2344739"/>
              <a:gd name="connsiteX131" fmla="*/ 5432761 w 12192001"/>
              <a:gd name="connsiteY131" fmla="*/ 2319466 h 2344739"/>
              <a:gd name="connsiteX132" fmla="*/ 5381669 w 12192001"/>
              <a:gd name="connsiteY132" fmla="*/ 2301764 h 2344739"/>
              <a:gd name="connsiteX133" fmla="*/ 5261764 w 12192001"/>
              <a:gd name="connsiteY133" fmla="*/ 2281347 h 2344739"/>
              <a:gd name="connsiteX134" fmla="*/ 5222961 w 12192001"/>
              <a:gd name="connsiteY134" fmla="*/ 2270223 h 2344739"/>
              <a:gd name="connsiteX135" fmla="*/ 5174660 w 12192001"/>
              <a:gd name="connsiteY135" fmla="*/ 2267233 h 2344739"/>
              <a:gd name="connsiteX136" fmla="*/ 5156554 w 12192001"/>
              <a:gd name="connsiteY136" fmla="*/ 2260010 h 2344739"/>
              <a:gd name="connsiteX137" fmla="*/ 5142599 w 12192001"/>
              <a:gd name="connsiteY137" fmla="*/ 2256610 h 2344739"/>
              <a:gd name="connsiteX138" fmla="*/ 5139596 w 12192001"/>
              <a:gd name="connsiteY138" fmla="*/ 2254509 h 2344739"/>
              <a:gd name="connsiteX139" fmla="*/ 5121659 w 12192001"/>
              <a:gd name="connsiteY139" fmla="*/ 2243656 h 2344739"/>
              <a:gd name="connsiteX140" fmla="*/ 5065790 w 12192001"/>
              <a:gd name="connsiteY140" fmla="*/ 2250227 h 2344739"/>
              <a:gd name="connsiteX141" fmla="*/ 5011514 w 12192001"/>
              <a:gd name="connsiteY141" fmla="*/ 2233846 h 2344739"/>
              <a:gd name="connsiteX142" fmla="*/ 4840441 w 12192001"/>
              <a:gd name="connsiteY142" fmla="*/ 2209829 h 2344739"/>
              <a:gd name="connsiteX143" fmla="*/ 4762447 w 12192001"/>
              <a:gd name="connsiteY143" fmla="*/ 2182061 h 2344739"/>
              <a:gd name="connsiteX144" fmla="*/ 4723186 w 12192001"/>
              <a:gd name="connsiteY144" fmla="*/ 2173047 h 2344739"/>
              <a:gd name="connsiteX145" fmla="*/ 4721176 w 12192001"/>
              <a:gd name="connsiteY145" fmla="*/ 2172298 h 2344739"/>
              <a:gd name="connsiteX146" fmla="*/ 4722111 w 12192001"/>
              <a:gd name="connsiteY146" fmla="*/ 2172087 h 2344739"/>
              <a:gd name="connsiteX147" fmla="*/ 4717202 w 12192001"/>
              <a:gd name="connsiteY147" fmla="*/ 2170817 h 2344739"/>
              <a:gd name="connsiteX148" fmla="*/ 4721176 w 12192001"/>
              <a:gd name="connsiteY148" fmla="*/ 2172298 h 2344739"/>
              <a:gd name="connsiteX149" fmla="*/ 4715526 w 12192001"/>
              <a:gd name="connsiteY149" fmla="*/ 2173573 h 2344739"/>
              <a:gd name="connsiteX150" fmla="*/ 4515814 w 12192001"/>
              <a:gd name="connsiteY150" fmla="*/ 2163671 h 2344739"/>
              <a:gd name="connsiteX151" fmla="*/ 4428543 w 12192001"/>
              <a:gd name="connsiteY151" fmla="*/ 2153020 h 2344739"/>
              <a:gd name="connsiteX152" fmla="*/ 4362875 w 12192001"/>
              <a:gd name="connsiteY152" fmla="*/ 2151674 h 2344739"/>
              <a:gd name="connsiteX153" fmla="*/ 4316966 w 12192001"/>
              <a:gd name="connsiteY153" fmla="*/ 2158289 h 2344739"/>
              <a:gd name="connsiteX154" fmla="*/ 4315110 w 12192001"/>
              <a:gd name="connsiteY154" fmla="*/ 2156948 h 2344739"/>
              <a:gd name="connsiteX155" fmla="*/ 4295144 w 12192001"/>
              <a:gd name="connsiteY155" fmla="*/ 2155069 h 2344739"/>
              <a:gd name="connsiteX156" fmla="*/ 4290064 w 12192001"/>
              <a:gd name="connsiteY156" fmla="*/ 2157986 h 2344739"/>
              <a:gd name="connsiteX157" fmla="*/ 4276142 w 12192001"/>
              <a:gd name="connsiteY157" fmla="*/ 2157740 h 2344739"/>
              <a:gd name="connsiteX158" fmla="*/ 4248117 w 12192001"/>
              <a:gd name="connsiteY158" fmla="*/ 2160064 h 2344739"/>
              <a:gd name="connsiteX159" fmla="*/ 4202051 w 12192001"/>
              <a:gd name="connsiteY159" fmla="*/ 2157269 h 2344739"/>
              <a:gd name="connsiteX160" fmla="*/ 4201745 w 12192001"/>
              <a:gd name="connsiteY160" fmla="*/ 2156010 h 2344739"/>
              <a:gd name="connsiteX161" fmla="*/ 4191248 w 12192001"/>
              <a:gd name="connsiteY161" fmla="*/ 2150376 h 2344739"/>
              <a:gd name="connsiteX162" fmla="*/ 4142745 w 12192001"/>
              <a:gd name="connsiteY162" fmla="*/ 2134511 h 2344739"/>
              <a:gd name="connsiteX163" fmla="*/ 4083097 w 12192001"/>
              <a:gd name="connsiteY163" fmla="*/ 2107978 h 2344739"/>
              <a:gd name="connsiteX164" fmla="*/ 4074546 w 12192001"/>
              <a:gd name="connsiteY164" fmla="*/ 2107143 h 2344739"/>
              <a:gd name="connsiteX165" fmla="*/ 4074427 w 12192001"/>
              <a:gd name="connsiteY165" fmla="*/ 2106844 h 2344739"/>
              <a:gd name="connsiteX166" fmla="*/ 4065510 w 12192001"/>
              <a:gd name="connsiteY166" fmla="*/ 2105400 h 2344739"/>
              <a:gd name="connsiteX167" fmla="*/ 4058954 w 12192001"/>
              <a:gd name="connsiteY167" fmla="*/ 2105618 h 2344739"/>
              <a:gd name="connsiteX168" fmla="*/ 4042364 w 12192001"/>
              <a:gd name="connsiteY168" fmla="*/ 2103997 h 2344739"/>
              <a:gd name="connsiteX169" fmla="*/ 4036997 w 12192001"/>
              <a:gd name="connsiteY169" fmla="*/ 2101563 h 2344739"/>
              <a:gd name="connsiteX170" fmla="*/ 4035363 w 12192001"/>
              <a:gd name="connsiteY170" fmla="*/ 2097896 h 2344739"/>
              <a:gd name="connsiteX171" fmla="*/ 4033778 w 12192001"/>
              <a:gd name="connsiteY171" fmla="*/ 2098131 h 2344739"/>
              <a:gd name="connsiteX172" fmla="*/ 4004538 w 12192001"/>
              <a:gd name="connsiteY172" fmla="*/ 2085563 h 2344739"/>
              <a:gd name="connsiteX173" fmla="*/ 3936846 w 12192001"/>
              <a:gd name="connsiteY173" fmla="*/ 2068106 h 2344739"/>
              <a:gd name="connsiteX174" fmla="*/ 3897275 w 12192001"/>
              <a:gd name="connsiteY174" fmla="*/ 2062451 h 2344739"/>
              <a:gd name="connsiteX175" fmla="*/ 3789760 w 12192001"/>
              <a:gd name="connsiteY175" fmla="*/ 2042213 h 2344739"/>
              <a:gd name="connsiteX176" fmla="*/ 3682513 w 12192001"/>
              <a:gd name="connsiteY176" fmla="*/ 2018290 h 2344739"/>
              <a:gd name="connsiteX177" fmla="*/ 3610035 w 12192001"/>
              <a:gd name="connsiteY177" fmla="*/ 1986019 h 2344739"/>
              <a:gd name="connsiteX178" fmla="*/ 3603855 w 12192001"/>
              <a:gd name="connsiteY178" fmla="*/ 1987381 h 2344739"/>
              <a:gd name="connsiteX179" fmla="*/ 3594736 w 12192001"/>
              <a:gd name="connsiteY179" fmla="*/ 1987545 h 2344739"/>
              <a:gd name="connsiteX180" fmla="*/ 3594501 w 12192001"/>
              <a:gd name="connsiteY180" fmla="*/ 1987276 h 2344739"/>
              <a:gd name="connsiteX181" fmla="*/ 3585978 w 12192001"/>
              <a:gd name="connsiteY181" fmla="*/ 1987966 h 2344739"/>
              <a:gd name="connsiteX182" fmla="*/ 3536135 w 12192001"/>
              <a:gd name="connsiteY182" fmla="*/ 1978267 h 2344739"/>
              <a:gd name="connsiteX183" fmla="*/ 3473223 w 12192001"/>
              <a:gd name="connsiteY183" fmla="*/ 1974606 h 2344739"/>
              <a:gd name="connsiteX184" fmla="*/ 3400728 w 12192001"/>
              <a:gd name="connsiteY184" fmla="*/ 1962558 h 2344739"/>
              <a:gd name="connsiteX185" fmla="*/ 3363888 w 12192001"/>
              <a:gd name="connsiteY185" fmla="*/ 1979510 h 2344739"/>
              <a:gd name="connsiteX186" fmla="*/ 3344026 w 12192001"/>
              <a:gd name="connsiteY186" fmla="*/ 1981192 h 2344739"/>
              <a:gd name="connsiteX187" fmla="*/ 3341698 w 12192001"/>
              <a:gd name="connsiteY187" fmla="*/ 1980217 h 2344739"/>
              <a:gd name="connsiteX188" fmla="*/ 3262356 w 12192001"/>
              <a:gd name="connsiteY188" fmla="*/ 1986094 h 2344739"/>
              <a:gd name="connsiteX189" fmla="*/ 3142556 w 12192001"/>
              <a:gd name="connsiteY189" fmla="*/ 1993869 h 2344739"/>
              <a:gd name="connsiteX190" fmla="*/ 3030291 w 12192001"/>
              <a:gd name="connsiteY190" fmla="*/ 1996512 h 2344739"/>
              <a:gd name="connsiteX191" fmla="*/ 2781569 w 12192001"/>
              <a:gd name="connsiteY191" fmla="*/ 2018333 h 2344739"/>
              <a:gd name="connsiteX192" fmla="*/ 2646527 w 12192001"/>
              <a:gd name="connsiteY192" fmla="*/ 2028869 h 2344739"/>
              <a:gd name="connsiteX193" fmla="*/ 2568028 w 12192001"/>
              <a:gd name="connsiteY193" fmla="*/ 2002628 h 2344739"/>
              <a:gd name="connsiteX194" fmla="*/ 2443255 w 12192001"/>
              <a:gd name="connsiteY194" fmla="*/ 2016529 h 2344739"/>
              <a:gd name="connsiteX195" fmla="*/ 2315112 w 12192001"/>
              <a:gd name="connsiteY195" fmla="*/ 2024996 h 2344739"/>
              <a:gd name="connsiteX196" fmla="*/ 2208578 w 12192001"/>
              <a:gd name="connsiteY196" fmla="*/ 2019763 h 2344739"/>
              <a:gd name="connsiteX197" fmla="*/ 2094665 w 12192001"/>
              <a:gd name="connsiteY197" fmla="*/ 2003052 h 2344739"/>
              <a:gd name="connsiteX198" fmla="*/ 1997356 w 12192001"/>
              <a:gd name="connsiteY198" fmla="*/ 1995032 h 2344739"/>
              <a:gd name="connsiteX199" fmla="*/ 1928172 w 12192001"/>
              <a:gd name="connsiteY199" fmla="*/ 2016977 h 2344739"/>
              <a:gd name="connsiteX200" fmla="*/ 1921650 w 12192001"/>
              <a:gd name="connsiteY200" fmla="*/ 2012146 h 2344739"/>
              <a:gd name="connsiteX201" fmla="*/ 1873080 w 12192001"/>
              <a:gd name="connsiteY201" fmla="*/ 2013741 h 2344739"/>
              <a:gd name="connsiteX202" fmla="*/ 1786655 w 12192001"/>
              <a:gd name="connsiteY202" fmla="*/ 2041363 h 2344739"/>
              <a:gd name="connsiteX203" fmla="*/ 1738204 w 12192001"/>
              <a:gd name="connsiteY203" fmla="*/ 2036312 h 2344739"/>
              <a:gd name="connsiteX204" fmla="*/ 1675071 w 12192001"/>
              <a:gd name="connsiteY204" fmla="*/ 2019963 h 2344739"/>
              <a:gd name="connsiteX205" fmla="*/ 1608669 w 12192001"/>
              <a:gd name="connsiteY205" fmla="*/ 2013066 h 2344739"/>
              <a:gd name="connsiteX206" fmla="*/ 1496110 w 12192001"/>
              <a:gd name="connsiteY206" fmla="*/ 1987476 h 2344739"/>
              <a:gd name="connsiteX207" fmla="*/ 1149979 w 12192001"/>
              <a:gd name="connsiteY207" fmla="*/ 1938041 h 2344739"/>
              <a:gd name="connsiteX208" fmla="*/ 858269 w 12192001"/>
              <a:gd name="connsiteY208" fmla="*/ 1928608 h 2344739"/>
              <a:gd name="connsiteX209" fmla="*/ 837540 w 12192001"/>
              <a:gd name="connsiteY209" fmla="*/ 1929821 h 2344739"/>
              <a:gd name="connsiteX210" fmla="*/ 816809 w 12192001"/>
              <a:gd name="connsiteY210" fmla="*/ 1927857 h 2344739"/>
              <a:gd name="connsiteX211" fmla="*/ 811506 w 12192001"/>
              <a:gd name="connsiteY211" fmla="*/ 1930751 h 2344739"/>
              <a:gd name="connsiteX212" fmla="*/ 797041 w 12192001"/>
              <a:gd name="connsiteY212" fmla="*/ 1930446 h 2344739"/>
              <a:gd name="connsiteX213" fmla="*/ 767901 w 12192001"/>
              <a:gd name="connsiteY213" fmla="*/ 1932653 h 2344739"/>
              <a:gd name="connsiteX214" fmla="*/ 763053 w 12192001"/>
              <a:gd name="connsiteY214" fmla="*/ 1930432 h 2344739"/>
              <a:gd name="connsiteX215" fmla="*/ 720047 w 12192001"/>
              <a:gd name="connsiteY215" fmla="*/ 1929661 h 2344739"/>
              <a:gd name="connsiteX216" fmla="*/ 719742 w 12192001"/>
              <a:gd name="connsiteY216" fmla="*/ 1928399 h 2344739"/>
              <a:gd name="connsiteX217" fmla="*/ 708875 w 12192001"/>
              <a:gd name="connsiteY217" fmla="*/ 1922722 h 2344739"/>
              <a:gd name="connsiteX218" fmla="*/ 596792 w 12192001"/>
              <a:gd name="connsiteY218" fmla="*/ 1879864 h 2344739"/>
              <a:gd name="connsiteX219" fmla="*/ 578535 w 12192001"/>
              <a:gd name="connsiteY219" fmla="*/ 1877212 h 2344739"/>
              <a:gd name="connsiteX220" fmla="*/ 571717 w 12192001"/>
              <a:gd name="connsiteY220" fmla="*/ 1877401 h 2344739"/>
              <a:gd name="connsiteX221" fmla="*/ 445099 w 12192001"/>
              <a:gd name="connsiteY221" fmla="*/ 1839371 h 2344739"/>
              <a:gd name="connsiteX222" fmla="*/ 404015 w 12192001"/>
              <a:gd name="connsiteY222" fmla="*/ 1833548 h 2344739"/>
              <a:gd name="connsiteX223" fmla="*/ 292435 w 12192001"/>
              <a:gd name="connsiteY223" fmla="*/ 1812852 h 2344739"/>
              <a:gd name="connsiteX224" fmla="*/ 118381 w 12192001"/>
              <a:gd name="connsiteY224" fmla="*/ 1761047 h 2344739"/>
              <a:gd name="connsiteX225" fmla="*/ 15526 w 12192001"/>
              <a:gd name="connsiteY225" fmla="*/ 1758191 h 2344739"/>
              <a:gd name="connsiteX226" fmla="*/ 2 w 12192001"/>
              <a:gd name="connsiteY226" fmla="*/ 1752722 h 2344739"/>
              <a:gd name="connsiteX227" fmla="*/ 1 w 12192001"/>
              <a:gd name="connsiteY227" fmla="*/ 762497 h 2344739"/>
              <a:gd name="connsiteX228" fmla="*/ 0 w 12192001"/>
              <a:gd name="connsiteY228" fmla="*/ 762497 h 2344739"/>
              <a:gd name="connsiteX229" fmla="*/ 0 w 12192001"/>
              <a:gd name="connsiteY229" fmla="*/ 222213 h 2344739"/>
              <a:gd name="connsiteX230" fmla="*/ 0 w 12192001"/>
              <a:gd name="connsiteY230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20047 w 12192001"/>
              <a:gd name="connsiteY213" fmla="*/ 1929661 h 2344739"/>
              <a:gd name="connsiteX214" fmla="*/ 719742 w 12192001"/>
              <a:gd name="connsiteY214" fmla="*/ 1928399 h 2344739"/>
              <a:gd name="connsiteX215" fmla="*/ 708875 w 12192001"/>
              <a:gd name="connsiteY215" fmla="*/ 1922722 h 2344739"/>
              <a:gd name="connsiteX216" fmla="*/ 596792 w 12192001"/>
              <a:gd name="connsiteY216" fmla="*/ 1879864 h 2344739"/>
              <a:gd name="connsiteX217" fmla="*/ 578535 w 12192001"/>
              <a:gd name="connsiteY217" fmla="*/ 1877212 h 2344739"/>
              <a:gd name="connsiteX218" fmla="*/ 571717 w 12192001"/>
              <a:gd name="connsiteY218" fmla="*/ 1877401 h 2344739"/>
              <a:gd name="connsiteX219" fmla="*/ 445099 w 12192001"/>
              <a:gd name="connsiteY219" fmla="*/ 1839371 h 2344739"/>
              <a:gd name="connsiteX220" fmla="*/ 404015 w 12192001"/>
              <a:gd name="connsiteY220" fmla="*/ 1833548 h 2344739"/>
              <a:gd name="connsiteX221" fmla="*/ 292435 w 12192001"/>
              <a:gd name="connsiteY221" fmla="*/ 1812852 h 2344739"/>
              <a:gd name="connsiteX222" fmla="*/ 118381 w 12192001"/>
              <a:gd name="connsiteY222" fmla="*/ 1761047 h 2344739"/>
              <a:gd name="connsiteX223" fmla="*/ 15526 w 12192001"/>
              <a:gd name="connsiteY223" fmla="*/ 1758191 h 2344739"/>
              <a:gd name="connsiteX224" fmla="*/ 2 w 12192001"/>
              <a:gd name="connsiteY224" fmla="*/ 1752722 h 2344739"/>
              <a:gd name="connsiteX225" fmla="*/ 1 w 12192001"/>
              <a:gd name="connsiteY225" fmla="*/ 762497 h 2344739"/>
              <a:gd name="connsiteX226" fmla="*/ 0 w 12192001"/>
              <a:gd name="connsiteY226" fmla="*/ 762497 h 2344739"/>
              <a:gd name="connsiteX227" fmla="*/ 0 w 12192001"/>
              <a:gd name="connsiteY227" fmla="*/ 222213 h 2344739"/>
              <a:gd name="connsiteX228" fmla="*/ 0 w 12192001"/>
              <a:gd name="connsiteY228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67901 w 12192001"/>
              <a:gd name="connsiteY211" fmla="*/ 1932653 h 2344739"/>
              <a:gd name="connsiteX212" fmla="*/ 720047 w 12192001"/>
              <a:gd name="connsiteY212" fmla="*/ 1929661 h 2344739"/>
              <a:gd name="connsiteX213" fmla="*/ 719742 w 12192001"/>
              <a:gd name="connsiteY213" fmla="*/ 1928399 h 2344739"/>
              <a:gd name="connsiteX214" fmla="*/ 708875 w 12192001"/>
              <a:gd name="connsiteY214" fmla="*/ 1922722 h 2344739"/>
              <a:gd name="connsiteX215" fmla="*/ 596792 w 12192001"/>
              <a:gd name="connsiteY215" fmla="*/ 1879864 h 2344739"/>
              <a:gd name="connsiteX216" fmla="*/ 578535 w 12192001"/>
              <a:gd name="connsiteY216" fmla="*/ 1877212 h 2344739"/>
              <a:gd name="connsiteX217" fmla="*/ 571717 w 12192001"/>
              <a:gd name="connsiteY217" fmla="*/ 1877401 h 2344739"/>
              <a:gd name="connsiteX218" fmla="*/ 445099 w 12192001"/>
              <a:gd name="connsiteY218" fmla="*/ 1839371 h 2344739"/>
              <a:gd name="connsiteX219" fmla="*/ 404015 w 12192001"/>
              <a:gd name="connsiteY219" fmla="*/ 1833548 h 2344739"/>
              <a:gd name="connsiteX220" fmla="*/ 292435 w 12192001"/>
              <a:gd name="connsiteY220" fmla="*/ 1812852 h 2344739"/>
              <a:gd name="connsiteX221" fmla="*/ 118381 w 12192001"/>
              <a:gd name="connsiteY221" fmla="*/ 1761047 h 2344739"/>
              <a:gd name="connsiteX222" fmla="*/ 15526 w 12192001"/>
              <a:gd name="connsiteY222" fmla="*/ 1758191 h 2344739"/>
              <a:gd name="connsiteX223" fmla="*/ 2 w 12192001"/>
              <a:gd name="connsiteY223" fmla="*/ 1752722 h 2344739"/>
              <a:gd name="connsiteX224" fmla="*/ 1 w 12192001"/>
              <a:gd name="connsiteY224" fmla="*/ 762497 h 2344739"/>
              <a:gd name="connsiteX225" fmla="*/ 0 w 12192001"/>
              <a:gd name="connsiteY225" fmla="*/ 762497 h 2344739"/>
              <a:gd name="connsiteX226" fmla="*/ 0 w 12192001"/>
              <a:gd name="connsiteY226" fmla="*/ 222213 h 2344739"/>
              <a:gd name="connsiteX227" fmla="*/ 0 w 12192001"/>
              <a:gd name="connsiteY227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762497 h 2344739"/>
              <a:gd name="connsiteX225" fmla="*/ 0 w 12192001"/>
              <a:gd name="connsiteY225" fmla="*/ 222213 h 2344739"/>
              <a:gd name="connsiteX226" fmla="*/ 0 w 12192001"/>
              <a:gd name="connsiteY22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222213 h 2344739"/>
              <a:gd name="connsiteX225" fmla="*/ 0 w 12192001"/>
              <a:gd name="connsiteY225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53521 w 12193149"/>
              <a:gd name="connsiteY90" fmla="*/ 1957169 h 2344739"/>
              <a:gd name="connsiteX91" fmla="*/ 8321252 w 12193149"/>
              <a:gd name="connsiteY91" fmla="*/ 1974587 h 2344739"/>
              <a:gd name="connsiteX92" fmla="*/ 8315581 w 12193149"/>
              <a:gd name="connsiteY92" fmla="*/ 1974913 h 2344739"/>
              <a:gd name="connsiteX93" fmla="*/ 8296322 w 12193149"/>
              <a:gd name="connsiteY93" fmla="*/ 1988808 h 2344739"/>
              <a:gd name="connsiteX94" fmla="*/ 8285424 w 12193149"/>
              <a:gd name="connsiteY94" fmla="*/ 1994631 h 2344739"/>
              <a:gd name="connsiteX95" fmla="*/ 8284298 w 12193149"/>
              <a:gd name="connsiteY95" fmla="*/ 1999074 h 2344739"/>
              <a:gd name="connsiteX96" fmla="*/ 8267224 w 12193149"/>
              <a:gd name="connsiteY96" fmla="*/ 2006249 h 2344739"/>
              <a:gd name="connsiteX97" fmla="*/ 8264525 w 12193149"/>
              <a:gd name="connsiteY97" fmla="*/ 2006019 h 2344739"/>
              <a:gd name="connsiteX98" fmla="*/ 8253181 w 12193149"/>
              <a:gd name="connsiteY98" fmla="*/ 2015862 h 2344739"/>
              <a:gd name="connsiteX99" fmla="*/ 8246982 w 12193149"/>
              <a:gd name="connsiteY99" fmla="*/ 2028854 h 2344739"/>
              <a:gd name="connsiteX100" fmla="*/ 8091420 w 12193149"/>
              <a:gd name="connsiteY100" fmla="*/ 2075015 h 2344739"/>
              <a:gd name="connsiteX101" fmla="*/ 7906555 w 12193149"/>
              <a:gd name="connsiteY101" fmla="*/ 2116988 h 2344739"/>
              <a:gd name="connsiteX102" fmla="*/ 7719893 w 12193149"/>
              <a:gd name="connsiteY102" fmla="*/ 2142703 h 2344739"/>
              <a:gd name="connsiteX103" fmla="*/ 7615495 w 12193149"/>
              <a:gd name="connsiteY103" fmla="*/ 2139232 h 2344739"/>
              <a:gd name="connsiteX104" fmla="*/ 7528691 w 12193149"/>
              <a:gd name="connsiteY104" fmla="*/ 2145060 h 2344739"/>
              <a:gd name="connsiteX105" fmla="*/ 7520719 w 12193149"/>
              <a:gd name="connsiteY105" fmla="*/ 2147613 h 2344739"/>
              <a:gd name="connsiteX106" fmla="*/ 7508559 w 12193149"/>
              <a:gd name="connsiteY106" fmla="*/ 2148948 h 2344739"/>
              <a:gd name="connsiteX107" fmla="*/ 7508188 w 12193149"/>
              <a:gd name="connsiteY107" fmla="*/ 2148621 h 2344739"/>
              <a:gd name="connsiteX108" fmla="*/ 7496943 w 12193149"/>
              <a:gd name="connsiteY108" fmla="*/ 2150573 h 2344739"/>
              <a:gd name="connsiteX109" fmla="*/ 7406539 w 12193149"/>
              <a:gd name="connsiteY109" fmla="*/ 2142468 h 2344739"/>
              <a:gd name="connsiteX110" fmla="*/ 7219707 w 12193149"/>
              <a:gd name="connsiteY110" fmla="*/ 2156680 h 2344739"/>
              <a:gd name="connsiteX111" fmla="*/ 7202249 w 12193149"/>
              <a:gd name="connsiteY111" fmla="*/ 2161230 h 2344739"/>
              <a:gd name="connsiteX112" fmla="*/ 7198152 w 12193149"/>
              <a:gd name="connsiteY112" fmla="*/ 2166588 h 2344739"/>
              <a:gd name="connsiteX113" fmla="*/ 7171956 w 12193149"/>
              <a:gd name="connsiteY113" fmla="*/ 2171236 h 2344739"/>
              <a:gd name="connsiteX114" fmla="*/ 7098136 w 12193149"/>
              <a:gd name="connsiteY114" fmla="*/ 2183464 h 2344739"/>
              <a:gd name="connsiteX115" fmla="*/ 7019644 w 12193149"/>
              <a:gd name="connsiteY115" fmla="*/ 2183090 h 2344739"/>
              <a:gd name="connsiteX116" fmla="*/ 6905294 w 12193149"/>
              <a:gd name="connsiteY116" fmla="*/ 2212596 h 2344739"/>
              <a:gd name="connsiteX117" fmla="*/ 6709370 w 12193149"/>
              <a:gd name="connsiteY117" fmla="*/ 2240551 h 2344739"/>
              <a:gd name="connsiteX118" fmla="*/ 6550602 w 12193149"/>
              <a:gd name="connsiteY118" fmla="*/ 2269327 h 2344739"/>
              <a:gd name="connsiteX119" fmla="*/ 6318708 w 12193149"/>
              <a:gd name="connsiteY119" fmla="*/ 2316127 h 2344739"/>
              <a:gd name="connsiteX120" fmla="*/ 6169822 w 12193149"/>
              <a:gd name="connsiteY120" fmla="*/ 2318214 h 2344739"/>
              <a:gd name="connsiteX121" fmla="*/ 6074996 w 12193149"/>
              <a:gd name="connsiteY121" fmla="*/ 2338676 h 2344739"/>
              <a:gd name="connsiteX122" fmla="*/ 6069677 w 12193149"/>
              <a:gd name="connsiteY122" fmla="*/ 2337139 h 2344739"/>
              <a:gd name="connsiteX123" fmla="*/ 6049786 w 12193149"/>
              <a:gd name="connsiteY123" fmla="*/ 2337822 h 2344739"/>
              <a:gd name="connsiteX124" fmla="*/ 6042433 w 12193149"/>
              <a:gd name="connsiteY124" fmla="*/ 2329473 h 2344739"/>
              <a:gd name="connsiteX125" fmla="*/ 6011238 w 12193149"/>
              <a:gd name="connsiteY125" fmla="*/ 2324380 h 2344739"/>
              <a:gd name="connsiteX126" fmla="*/ 5958523 w 12193149"/>
              <a:gd name="connsiteY126" fmla="*/ 2328024 h 2344739"/>
              <a:gd name="connsiteX127" fmla="*/ 5760067 w 12193149"/>
              <a:gd name="connsiteY127" fmla="*/ 2343716 h 2344739"/>
              <a:gd name="connsiteX128" fmla="*/ 5628108 w 12193149"/>
              <a:gd name="connsiteY128" fmla="*/ 2344739 h 2344739"/>
              <a:gd name="connsiteX129" fmla="*/ 5472054 w 12193149"/>
              <a:gd name="connsiteY129" fmla="*/ 2330719 h 2344739"/>
              <a:gd name="connsiteX130" fmla="*/ 5433909 w 12193149"/>
              <a:gd name="connsiteY130" fmla="*/ 2319466 h 2344739"/>
              <a:gd name="connsiteX131" fmla="*/ 5382817 w 12193149"/>
              <a:gd name="connsiteY131" fmla="*/ 2301764 h 2344739"/>
              <a:gd name="connsiteX132" fmla="*/ 5262912 w 12193149"/>
              <a:gd name="connsiteY132" fmla="*/ 2281347 h 2344739"/>
              <a:gd name="connsiteX133" fmla="*/ 5224109 w 12193149"/>
              <a:gd name="connsiteY133" fmla="*/ 2270223 h 2344739"/>
              <a:gd name="connsiteX134" fmla="*/ 5175808 w 12193149"/>
              <a:gd name="connsiteY134" fmla="*/ 2267233 h 2344739"/>
              <a:gd name="connsiteX135" fmla="*/ 5157702 w 12193149"/>
              <a:gd name="connsiteY135" fmla="*/ 2260010 h 2344739"/>
              <a:gd name="connsiteX136" fmla="*/ 5143747 w 12193149"/>
              <a:gd name="connsiteY136" fmla="*/ 2256610 h 2344739"/>
              <a:gd name="connsiteX137" fmla="*/ 5140744 w 12193149"/>
              <a:gd name="connsiteY137" fmla="*/ 2254509 h 2344739"/>
              <a:gd name="connsiteX138" fmla="*/ 5122807 w 12193149"/>
              <a:gd name="connsiteY138" fmla="*/ 2243656 h 2344739"/>
              <a:gd name="connsiteX139" fmla="*/ 5066938 w 12193149"/>
              <a:gd name="connsiteY139" fmla="*/ 2250227 h 2344739"/>
              <a:gd name="connsiteX140" fmla="*/ 5012662 w 12193149"/>
              <a:gd name="connsiteY140" fmla="*/ 2233846 h 2344739"/>
              <a:gd name="connsiteX141" fmla="*/ 4841589 w 12193149"/>
              <a:gd name="connsiteY141" fmla="*/ 2209829 h 2344739"/>
              <a:gd name="connsiteX142" fmla="*/ 4763595 w 12193149"/>
              <a:gd name="connsiteY142" fmla="*/ 2182061 h 2344739"/>
              <a:gd name="connsiteX143" fmla="*/ 4724334 w 12193149"/>
              <a:gd name="connsiteY143" fmla="*/ 2173047 h 2344739"/>
              <a:gd name="connsiteX144" fmla="*/ 4722324 w 12193149"/>
              <a:gd name="connsiteY144" fmla="*/ 2172298 h 2344739"/>
              <a:gd name="connsiteX145" fmla="*/ 4723259 w 12193149"/>
              <a:gd name="connsiteY145" fmla="*/ 2172087 h 2344739"/>
              <a:gd name="connsiteX146" fmla="*/ 4718350 w 12193149"/>
              <a:gd name="connsiteY146" fmla="*/ 2170817 h 2344739"/>
              <a:gd name="connsiteX147" fmla="*/ 4722324 w 12193149"/>
              <a:gd name="connsiteY147" fmla="*/ 2172298 h 2344739"/>
              <a:gd name="connsiteX148" fmla="*/ 4716674 w 12193149"/>
              <a:gd name="connsiteY148" fmla="*/ 2173573 h 2344739"/>
              <a:gd name="connsiteX149" fmla="*/ 4516962 w 12193149"/>
              <a:gd name="connsiteY149" fmla="*/ 2163671 h 2344739"/>
              <a:gd name="connsiteX150" fmla="*/ 4429691 w 12193149"/>
              <a:gd name="connsiteY150" fmla="*/ 2153020 h 2344739"/>
              <a:gd name="connsiteX151" fmla="*/ 4364023 w 12193149"/>
              <a:gd name="connsiteY151" fmla="*/ 2151674 h 2344739"/>
              <a:gd name="connsiteX152" fmla="*/ 4318114 w 12193149"/>
              <a:gd name="connsiteY152" fmla="*/ 2158289 h 2344739"/>
              <a:gd name="connsiteX153" fmla="*/ 4316258 w 12193149"/>
              <a:gd name="connsiteY153" fmla="*/ 2156948 h 2344739"/>
              <a:gd name="connsiteX154" fmla="*/ 4296292 w 12193149"/>
              <a:gd name="connsiteY154" fmla="*/ 2155069 h 2344739"/>
              <a:gd name="connsiteX155" fmla="*/ 4291212 w 12193149"/>
              <a:gd name="connsiteY155" fmla="*/ 2157986 h 2344739"/>
              <a:gd name="connsiteX156" fmla="*/ 4277290 w 12193149"/>
              <a:gd name="connsiteY156" fmla="*/ 2157740 h 2344739"/>
              <a:gd name="connsiteX157" fmla="*/ 4249265 w 12193149"/>
              <a:gd name="connsiteY157" fmla="*/ 2160064 h 2344739"/>
              <a:gd name="connsiteX158" fmla="*/ 4203199 w 12193149"/>
              <a:gd name="connsiteY158" fmla="*/ 2157269 h 2344739"/>
              <a:gd name="connsiteX159" fmla="*/ 4202893 w 12193149"/>
              <a:gd name="connsiteY159" fmla="*/ 2156010 h 2344739"/>
              <a:gd name="connsiteX160" fmla="*/ 4192396 w 12193149"/>
              <a:gd name="connsiteY160" fmla="*/ 2150376 h 2344739"/>
              <a:gd name="connsiteX161" fmla="*/ 4143893 w 12193149"/>
              <a:gd name="connsiteY161" fmla="*/ 2134511 h 2344739"/>
              <a:gd name="connsiteX162" fmla="*/ 4084245 w 12193149"/>
              <a:gd name="connsiteY162" fmla="*/ 2107978 h 2344739"/>
              <a:gd name="connsiteX163" fmla="*/ 4075694 w 12193149"/>
              <a:gd name="connsiteY163" fmla="*/ 2107143 h 2344739"/>
              <a:gd name="connsiteX164" fmla="*/ 4075575 w 12193149"/>
              <a:gd name="connsiteY164" fmla="*/ 2106844 h 2344739"/>
              <a:gd name="connsiteX165" fmla="*/ 4066658 w 12193149"/>
              <a:gd name="connsiteY165" fmla="*/ 2105400 h 2344739"/>
              <a:gd name="connsiteX166" fmla="*/ 4060102 w 12193149"/>
              <a:gd name="connsiteY166" fmla="*/ 2105618 h 2344739"/>
              <a:gd name="connsiteX167" fmla="*/ 4043512 w 12193149"/>
              <a:gd name="connsiteY167" fmla="*/ 2103997 h 2344739"/>
              <a:gd name="connsiteX168" fmla="*/ 4038145 w 12193149"/>
              <a:gd name="connsiteY168" fmla="*/ 2101563 h 2344739"/>
              <a:gd name="connsiteX169" fmla="*/ 4036511 w 12193149"/>
              <a:gd name="connsiteY169" fmla="*/ 2097896 h 2344739"/>
              <a:gd name="connsiteX170" fmla="*/ 4034926 w 12193149"/>
              <a:gd name="connsiteY170" fmla="*/ 2098131 h 2344739"/>
              <a:gd name="connsiteX171" fmla="*/ 4005686 w 12193149"/>
              <a:gd name="connsiteY171" fmla="*/ 2085563 h 2344739"/>
              <a:gd name="connsiteX172" fmla="*/ 3937994 w 12193149"/>
              <a:gd name="connsiteY172" fmla="*/ 2068106 h 2344739"/>
              <a:gd name="connsiteX173" fmla="*/ 3898423 w 12193149"/>
              <a:gd name="connsiteY173" fmla="*/ 2062451 h 2344739"/>
              <a:gd name="connsiteX174" fmla="*/ 3790908 w 12193149"/>
              <a:gd name="connsiteY174" fmla="*/ 2042213 h 2344739"/>
              <a:gd name="connsiteX175" fmla="*/ 3683661 w 12193149"/>
              <a:gd name="connsiteY175" fmla="*/ 2018290 h 2344739"/>
              <a:gd name="connsiteX176" fmla="*/ 3611183 w 12193149"/>
              <a:gd name="connsiteY176" fmla="*/ 1986019 h 2344739"/>
              <a:gd name="connsiteX177" fmla="*/ 3605003 w 12193149"/>
              <a:gd name="connsiteY177" fmla="*/ 1987381 h 2344739"/>
              <a:gd name="connsiteX178" fmla="*/ 3595884 w 12193149"/>
              <a:gd name="connsiteY178" fmla="*/ 1987545 h 2344739"/>
              <a:gd name="connsiteX179" fmla="*/ 3595649 w 12193149"/>
              <a:gd name="connsiteY179" fmla="*/ 1987276 h 2344739"/>
              <a:gd name="connsiteX180" fmla="*/ 3587126 w 12193149"/>
              <a:gd name="connsiteY180" fmla="*/ 1987966 h 2344739"/>
              <a:gd name="connsiteX181" fmla="*/ 3537283 w 12193149"/>
              <a:gd name="connsiteY181" fmla="*/ 1978267 h 2344739"/>
              <a:gd name="connsiteX182" fmla="*/ 3474371 w 12193149"/>
              <a:gd name="connsiteY182" fmla="*/ 1974606 h 2344739"/>
              <a:gd name="connsiteX183" fmla="*/ 3401876 w 12193149"/>
              <a:gd name="connsiteY183" fmla="*/ 1962558 h 2344739"/>
              <a:gd name="connsiteX184" fmla="*/ 3365036 w 12193149"/>
              <a:gd name="connsiteY184" fmla="*/ 1979510 h 2344739"/>
              <a:gd name="connsiteX185" fmla="*/ 3345174 w 12193149"/>
              <a:gd name="connsiteY185" fmla="*/ 1981192 h 2344739"/>
              <a:gd name="connsiteX186" fmla="*/ 3342846 w 12193149"/>
              <a:gd name="connsiteY186" fmla="*/ 1980217 h 2344739"/>
              <a:gd name="connsiteX187" fmla="*/ 3263504 w 12193149"/>
              <a:gd name="connsiteY187" fmla="*/ 1986094 h 2344739"/>
              <a:gd name="connsiteX188" fmla="*/ 3143704 w 12193149"/>
              <a:gd name="connsiteY188" fmla="*/ 1993869 h 2344739"/>
              <a:gd name="connsiteX189" fmla="*/ 3031439 w 12193149"/>
              <a:gd name="connsiteY189" fmla="*/ 1996512 h 2344739"/>
              <a:gd name="connsiteX190" fmla="*/ 2782717 w 12193149"/>
              <a:gd name="connsiteY190" fmla="*/ 2018333 h 2344739"/>
              <a:gd name="connsiteX191" fmla="*/ 2647675 w 12193149"/>
              <a:gd name="connsiteY191" fmla="*/ 2028869 h 2344739"/>
              <a:gd name="connsiteX192" fmla="*/ 2569176 w 12193149"/>
              <a:gd name="connsiteY192" fmla="*/ 2002628 h 2344739"/>
              <a:gd name="connsiteX193" fmla="*/ 2444403 w 12193149"/>
              <a:gd name="connsiteY193" fmla="*/ 2016529 h 2344739"/>
              <a:gd name="connsiteX194" fmla="*/ 2316260 w 12193149"/>
              <a:gd name="connsiteY194" fmla="*/ 2024996 h 2344739"/>
              <a:gd name="connsiteX195" fmla="*/ 2209726 w 12193149"/>
              <a:gd name="connsiteY195" fmla="*/ 2019763 h 2344739"/>
              <a:gd name="connsiteX196" fmla="*/ 2095813 w 12193149"/>
              <a:gd name="connsiteY196" fmla="*/ 2003052 h 2344739"/>
              <a:gd name="connsiteX197" fmla="*/ 1998504 w 12193149"/>
              <a:gd name="connsiteY197" fmla="*/ 1995032 h 2344739"/>
              <a:gd name="connsiteX198" fmla="*/ 1929320 w 12193149"/>
              <a:gd name="connsiteY198" fmla="*/ 2016977 h 2344739"/>
              <a:gd name="connsiteX199" fmla="*/ 1922798 w 12193149"/>
              <a:gd name="connsiteY199" fmla="*/ 2012146 h 2344739"/>
              <a:gd name="connsiteX200" fmla="*/ 1874228 w 12193149"/>
              <a:gd name="connsiteY200" fmla="*/ 2013741 h 2344739"/>
              <a:gd name="connsiteX201" fmla="*/ 1787803 w 12193149"/>
              <a:gd name="connsiteY201" fmla="*/ 2041363 h 2344739"/>
              <a:gd name="connsiteX202" fmla="*/ 1739352 w 12193149"/>
              <a:gd name="connsiteY202" fmla="*/ 2036312 h 2344739"/>
              <a:gd name="connsiteX203" fmla="*/ 1676219 w 12193149"/>
              <a:gd name="connsiteY203" fmla="*/ 2019963 h 2344739"/>
              <a:gd name="connsiteX204" fmla="*/ 1609817 w 12193149"/>
              <a:gd name="connsiteY204" fmla="*/ 2013066 h 2344739"/>
              <a:gd name="connsiteX205" fmla="*/ 1497258 w 12193149"/>
              <a:gd name="connsiteY205" fmla="*/ 1987476 h 2344739"/>
              <a:gd name="connsiteX206" fmla="*/ 1151127 w 12193149"/>
              <a:gd name="connsiteY206" fmla="*/ 1938041 h 2344739"/>
              <a:gd name="connsiteX207" fmla="*/ 859417 w 12193149"/>
              <a:gd name="connsiteY207" fmla="*/ 1928608 h 2344739"/>
              <a:gd name="connsiteX208" fmla="*/ 838688 w 12193149"/>
              <a:gd name="connsiteY208" fmla="*/ 1929821 h 2344739"/>
              <a:gd name="connsiteX209" fmla="*/ 817957 w 12193149"/>
              <a:gd name="connsiteY209" fmla="*/ 1927857 h 2344739"/>
              <a:gd name="connsiteX210" fmla="*/ 812654 w 12193149"/>
              <a:gd name="connsiteY210" fmla="*/ 1930751 h 2344739"/>
              <a:gd name="connsiteX211" fmla="*/ 721195 w 12193149"/>
              <a:gd name="connsiteY211" fmla="*/ 1929661 h 2344739"/>
              <a:gd name="connsiteX212" fmla="*/ 720890 w 12193149"/>
              <a:gd name="connsiteY212" fmla="*/ 1928399 h 2344739"/>
              <a:gd name="connsiteX213" fmla="*/ 710023 w 12193149"/>
              <a:gd name="connsiteY213" fmla="*/ 1922722 h 2344739"/>
              <a:gd name="connsiteX214" fmla="*/ 597940 w 12193149"/>
              <a:gd name="connsiteY214" fmla="*/ 1879864 h 2344739"/>
              <a:gd name="connsiteX215" fmla="*/ 579683 w 12193149"/>
              <a:gd name="connsiteY215" fmla="*/ 1877212 h 2344739"/>
              <a:gd name="connsiteX216" fmla="*/ 572865 w 12193149"/>
              <a:gd name="connsiteY216" fmla="*/ 1877401 h 2344739"/>
              <a:gd name="connsiteX217" fmla="*/ 446247 w 12193149"/>
              <a:gd name="connsiteY217" fmla="*/ 1839371 h 2344739"/>
              <a:gd name="connsiteX218" fmla="*/ 405163 w 12193149"/>
              <a:gd name="connsiteY218" fmla="*/ 1833548 h 2344739"/>
              <a:gd name="connsiteX219" fmla="*/ 293583 w 12193149"/>
              <a:gd name="connsiteY219" fmla="*/ 1812852 h 2344739"/>
              <a:gd name="connsiteX220" fmla="*/ 119529 w 12193149"/>
              <a:gd name="connsiteY220" fmla="*/ 1761047 h 2344739"/>
              <a:gd name="connsiteX221" fmla="*/ 16674 w 12193149"/>
              <a:gd name="connsiteY221" fmla="*/ 1758191 h 2344739"/>
              <a:gd name="connsiteX222" fmla="*/ 1150 w 12193149"/>
              <a:gd name="connsiteY222" fmla="*/ 1752722 h 2344739"/>
              <a:gd name="connsiteX223" fmla="*/ 1148 w 12193149"/>
              <a:gd name="connsiteY223" fmla="*/ 222213 h 2344739"/>
              <a:gd name="connsiteX224" fmla="*/ 1148 w 12193149"/>
              <a:gd name="connsiteY224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21252 w 12193149"/>
              <a:gd name="connsiteY90" fmla="*/ 1974587 h 2344739"/>
              <a:gd name="connsiteX91" fmla="*/ 8315581 w 12193149"/>
              <a:gd name="connsiteY91" fmla="*/ 1974913 h 2344739"/>
              <a:gd name="connsiteX92" fmla="*/ 8296322 w 12193149"/>
              <a:gd name="connsiteY92" fmla="*/ 1988808 h 2344739"/>
              <a:gd name="connsiteX93" fmla="*/ 8285424 w 12193149"/>
              <a:gd name="connsiteY93" fmla="*/ 1994631 h 2344739"/>
              <a:gd name="connsiteX94" fmla="*/ 8284298 w 12193149"/>
              <a:gd name="connsiteY94" fmla="*/ 1999074 h 2344739"/>
              <a:gd name="connsiteX95" fmla="*/ 8267224 w 12193149"/>
              <a:gd name="connsiteY95" fmla="*/ 2006249 h 2344739"/>
              <a:gd name="connsiteX96" fmla="*/ 8264525 w 12193149"/>
              <a:gd name="connsiteY96" fmla="*/ 2006019 h 2344739"/>
              <a:gd name="connsiteX97" fmla="*/ 8253181 w 12193149"/>
              <a:gd name="connsiteY97" fmla="*/ 2015862 h 2344739"/>
              <a:gd name="connsiteX98" fmla="*/ 8246982 w 12193149"/>
              <a:gd name="connsiteY98" fmla="*/ 2028854 h 2344739"/>
              <a:gd name="connsiteX99" fmla="*/ 8091420 w 12193149"/>
              <a:gd name="connsiteY99" fmla="*/ 2075015 h 2344739"/>
              <a:gd name="connsiteX100" fmla="*/ 7906555 w 12193149"/>
              <a:gd name="connsiteY100" fmla="*/ 2116988 h 2344739"/>
              <a:gd name="connsiteX101" fmla="*/ 7719893 w 12193149"/>
              <a:gd name="connsiteY101" fmla="*/ 2142703 h 2344739"/>
              <a:gd name="connsiteX102" fmla="*/ 7615495 w 12193149"/>
              <a:gd name="connsiteY102" fmla="*/ 2139232 h 2344739"/>
              <a:gd name="connsiteX103" fmla="*/ 7528691 w 12193149"/>
              <a:gd name="connsiteY103" fmla="*/ 2145060 h 2344739"/>
              <a:gd name="connsiteX104" fmla="*/ 7520719 w 12193149"/>
              <a:gd name="connsiteY104" fmla="*/ 2147613 h 2344739"/>
              <a:gd name="connsiteX105" fmla="*/ 7508559 w 12193149"/>
              <a:gd name="connsiteY105" fmla="*/ 2148948 h 2344739"/>
              <a:gd name="connsiteX106" fmla="*/ 7508188 w 12193149"/>
              <a:gd name="connsiteY106" fmla="*/ 2148621 h 2344739"/>
              <a:gd name="connsiteX107" fmla="*/ 7496943 w 12193149"/>
              <a:gd name="connsiteY107" fmla="*/ 2150573 h 2344739"/>
              <a:gd name="connsiteX108" fmla="*/ 7406539 w 12193149"/>
              <a:gd name="connsiteY108" fmla="*/ 2142468 h 2344739"/>
              <a:gd name="connsiteX109" fmla="*/ 7219707 w 12193149"/>
              <a:gd name="connsiteY109" fmla="*/ 2156680 h 2344739"/>
              <a:gd name="connsiteX110" fmla="*/ 7202249 w 12193149"/>
              <a:gd name="connsiteY110" fmla="*/ 2161230 h 2344739"/>
              <a:gd name="connsiteX111" fmla="*/ 7198152 w 12193149"/>
              <a:gd name="connsiteY111" fmla="*/ 2166588 h 2344739"/>
              <a:gd name="connsiteX112" fmla="*/ 7171956 w 12193149"/>
              <a:gd name="connsiteY112" fmla="*/ 2171236 h 2344739"/>
              <a:gd name="connsiteX113" fmla="*/ 7098136 w 12193149"/>
              <a:gd name="connsiteY113" fmla="*/ 2183464 h 2344739"/>
              <a:gd name="connsiteX114" fmla="*/ 7019644 w 12193149"/>
              <a:gd name="connsiteY114" fmla="*/ 2183090 h 2344739"/>
              <a:gd name="connsiteX115" fmla="*/ 6905294 w 12193149"/>
              <a:gd name="connsiteY115" fmla="*/ 2212596 h 2344739"/>
              <a:gd name="connsiteX116" fmla="*/ 6709370 w 12193149"/>
              <a:gd name="connsiteY116" fmla="*/ 2240551 h 2344739"/>
              <a:gd name="connsiteX117" fmla="*/ 6550602 w 12193149"/>
              <a:gd name="connsiteY117" fmla="*/ 2269327 h 2344739"/>
              <a:gd name="connsiteX118" fmla="*/ 6318708 w 12193149"/>
              <a:gd name="connsiteY118" fmla="*/ 2316127 h 2344739"/>
              <a:gd name="connsiteX119" fmla="*/ 6169822 w 12193149"/>
              <a:gd name="connsiteY119" fmla="*/ 2318214 h 2344739"/>
              <a:gd name="connsiteX120" fmla="*/ 6074996 w 12193149"/>
              <a:gd name="connsiteY120" fmla="*/ 2338676 h 2344739"/>
              <a:gd name="connsiteX121" fmla="*/ 6069677 w 12193149"/>
              <a:gd name="connsiteY121" fmla="*/ 2337139 h 2344739"/>
              <a:gd name="connsiteX122" fmla="*/ 6049786 w 12193149"/>
              <a:gd name="connsiteY122" fmla="*/ 2337822 h 2344739"/>
              <a:gd name="connsiteX123" fmla="*/ 6042433 w 12193149"/>
              <a:gd name="connsiteY123" fmla="*/ 2329473 h 2344739"/>
              <a:gd name="connsiteX124" fmla="*/ 6011238 w 12193149"/>
              <a:gd name="connsiteY124" fmla="*/ 2324380 h 2344739"/>
              <a:gd name="connsiteX125" fmla="*/ 5958523 w 12193149"/>
              <a:gd name="connsiteY125" fmla="*/ 2328024 h 2344739"/>
              <a:gd name="connsiteX126" fmla="*/ 5760067 w 12193149"/>
              <a:gd name="connsiteY126" fmla="*/ 2343716 h 2344739"/>
              <a:gd name="connsiteX127" fmla="*/ 5628108 w 12193149"/>
              <a:gd name="connsiteY127" fmla="*/ 2344739 h 2344739"/>
              <a:gd name="connsiteX128" fmla="*/ 5472054 w 12193149"/>
              <a:gd name="connsiteY128" fmla="*/ 2330719 h 2344739"/>
              <a:gd name="connsiteX129" fmla="*/ 5433909 w 12193149"/>
              <a:gd name="connsiteY129" fmla="*/ 2319466 h 2344739"/>
              <a:gd name="connsiteX130" fmla="*/ 5382817 w 12193149"/>
              <a:gd name="connsiteY130" fmla="*/ 2301764 h 2344739"/>
              <a:gd name="connsiteX131" fmla="*/ 5262912 w 12193149"/>
              <a:gd name="connsiteY131" fmla="*/ 2281347 h 2344739"/>
              <a:gd name="connsiteX132" fmla="*/ 5224109 w 12193149"/>
              <a:gd name="connsiteY132" fmla="*/ 2270223 h 2344739"/>
              <a:gd name="connsiteX133" fmla="*/ 5175808 w 12193149"/>
              <a:gd name="connsiteY133" fmla="*/ 2267233 h 2344739"/>
              <a:gd name="connsiteX134" fmla="*/ 5157702 w 12193149"/>
              <a:gd name="connsiteY134" fmla="*/ 2260010 h 2344739"/>
              <a:gd name="connsiteX135" fmla="*/ 5143747 w 12193149"/>
              <a:gd name="connsiteY135" fmla="*/ 2256610 h 2344739"/>
              <a:gd name="connsiteX136" fmla="*/ 5140744 w 12193149"/>
              <a:gd name="connsiteY136" fmla="*/ 2254509 h 2344739"/>
              <a:gd name="connsiteX137" fmla="*/ 5122807 w 12193149"/>
              <a:gd name="connsiteY137" fmla="*/ 2243656 h 2344739"/>
              <a:gd name="connsiteX138" fmla="*/ 5066938 w 12193149"/>
              <a:gd name="connsiteY138" fmla="*/ 2250227 h 2344739"/>
              <a:gd name="connsiteX139" fmla="*/ 5012662 w 12193149"/>
              <a:gd name="connsiteY139" fmla="*/ 2233846 h 2344739"/>
              <a:gd name="connsiteX140" fmla="*/ 4841589 w 12193149"/>
              <a:gd name="connsiteY140" fmla="*/ 2209829 h 2344739"/>
              <a:gd name="connsiteX141" fmla="*/ 4763595 w 12193149"/>
              <a:gd name="connsiteY141" fmla="*/ 2182061 h 2344739"/>
              <a:gd name="connsiteX142" fmla="*/ 4724334 w 12193149"/>
              <a:gd name="connsiteY142" fmla="*/ 2173047 h 2344739"/>
              <a:gd name="connsiteX143" fmla="*/ 4722324 w 12193149"/>
              <a:gd name="connsiteY143" fmla="*/ 2172298 h 2344739"/>
              <a:gd name="connsiteX144" fmla="*/ 4723259 w 12193149"/>
              <a:gd name="connsiteY144" fmla="*/ 2172087 h 2344739"/>
              <a:gd name="connsiteX145" fmla="*/ 4718350 w 12193149"/>
              <a:gd name="connsiteY145" fmla="*/ 2170817 h 2344739"/>
              <a:gd name="connsiteX146" fmla="*/ 4722324 w 12193149"/>
              <a:gd name="connsiteY146" fmla="*/ 2172298 h 2344739"/>
              <a:gd name="connsiteX147" fmla="*/ 4716674 w 12193149"/>
              <a:gd name="connsiteY147" fmla="*/ 2173573 h 2344739"/>
              <a:gd name="connsiteX148" fmla="*/ 4516962 w 12193149"/>
              <a:gd name="connsiteY148" fmla="*/ 2163671 h 2344739"/>
              <a:gd name="connsiteX149" fmla="*/ 4429691 w 12193149"/>
              <a:gd name="connsiteY149" fmla="*/ 2153020 h 2344739"/>
              <a:gd name="connsiteX150" fmla="*/ 4364023 w 12193149"/>
              <a:gd name="connsiteY150" fmla="*/ 2151674 h 2344739"/>
              <a:gd name="connsiteX151" fmla="*/ 4318114 w 12193149"/>
              <a:gd name="connsiteY151" fmla="*/ 2158289 h 2344739"/>
              <a:gd name="connsiteX152" fmla="*/ 4316258 w 12193149"/>
              <a:gd name="connsiteY152" fmla="*/ 2156948 h 2344739"/>
              <a:gd name="connsiteX153" fmla="*/ 4296292 w 12193149"/>
              <a:gd name="connsiteY153" fmla="*/ 2155069 h 2344739"/>
              <a:gd name="connsiteX154" fmla="*/ 4291212 w 12193149"/>
              <a:gd name="connsiteY154" fmla="*/ 2157986 h 2344739"/>
              <a:gd name="connsiteX155" fmla="*/ 4277290 w 12193149"/>
              <a:gd name="connsiteY155" fmla="*/ 2157740 h 2344739"/>
              <a:gd name="connsiteX156" fmla="*/ 4249265 w 12193149"/>
              <a:gd name="connsiteY156" fmla="*/ 2160064 h 2344739"/>
              <a:gd name="connsiteX157" fmla="*/ 4203199 w 12193149"/>
              <a:gd name="connsiteY157" fmla="*/ 2157269 h 2344739"/>
              <a:gd name="connsiteX158" fmla="*/ 4202893 w 12193149"/>
              <a:gd name="connsiteY158" fmla="*/ 2156010 h 2344739"/>
              <a:gd name="connsiteX159" fmla="*/ 4192396 w 12193149"/>
              <a:gd name="connsiteY159" fmla="*/ 2150376 h 2344739"/>
              <a:gd name="connsiteX160" fmla="*/ 4143893 w 12193149"/>
              <a:gd name="connsiteY160" fmla="*/ 2134511 h 2344739"/>
              <a:gd name="connsiteX161" fmla="*/ 4084245 w 12193149"/>
              <a:gd name="connsiteY161" fmla="*/ 2107978 h 2344739"/>
              <a:gd name="connsiteX162" fmla="*/ 4075694 w 12193149"/>
              <a:gd name="connsiteY162" fmla="*/ 2107143 h 2344739"/>
              <a:gd name="connsiteX163" fmla="*/ 4075575 w 12193149"/>
              <a:gd name="connsiteY163" fmla="*/ 2106844 h 2344739"/>
              <a:gd name="connsiteX164" fmla="*/ 4066658 w 12193149"/>
              <a:gd name="connsiteY164" fmla="*/ 2105400 h 2344739"/>
              <a:gd name="connsiteX165" fmla="*/ 4060102 w 12193149"/>
              <a:gd name="connsiteY165" fmla="*/ 2105618 h 2344739"/>
              <a:gd name="connsiteX166" fmla="*/ 4043512 w 12193149"/>
              <a:gd name="connsiteY166" fmla="*/ 2103997 h 2344739"/>
              <a:gd name="connsiteX167" fmla="*/ 4038145 w 12193149"/>
              <a:gd name="connsiteY167" fmla="*/ 2101563 h 2344739"/>
              <a:gd name="connsiteX168" fmla="*/ 4036511 w 12193149"/>
              <a:gd name="connsiteY168" fmla="*/ 2097896 h 2344739"/>
              <a:gd name="connsiteX169" fmla="*/ 4034926 w 12193149"/>
              <a:gd name="connsiteY169" fmla="*/ 2098131 h 2344739"/>
              <a:gd name="connsiteX170" fmla="*/ 4005686 w 12193149"/>
              <a:gd name="connsiteY170" fmla="*/ 2085563 h 2344739"/>
              <a:gd name="connsiteX171" fmla="*/ 3937994 w 12193149"/>
              <a:gd name="connsiteY171" fmla="*/ 2068106 h 2344739"/>
              <a:gd name="connsiteX172" fmla="*/ 3898423 w 12193149"/>
              <a:gd name="connsiteY172" fmla="*/ 2062451 h 2344739"/>
              <a:gd name="connsiteX173" fmla="*/ 3790908 w 12193149"/>
              <a:gd name="connsiteY173" fmla="*/ 2042213 h 2344739"/>
              <a:gd name="connsiteX174" fmla="*/ 3683661 w 12193149"/>
              <a:gd name="connsiteY174" fmla="*/ 2018290 h 2344739"/>
              <a:gd name="connsiteX175" fmla="*/ 3611183 w 12193149"/>
              <a:gd name="connsiteY175" fmla="*/ 1986019 h 2344739"/>
              <a:gd name="connsiteX176" fmla="*/ 3605003 w 12193149"/>
              <a:gd name="connsiteY176" fmla="*/ 1987381 h 2344739"/>
              <a:gd name="connsiteX177" fmla="*/ 3595884 w 12193149"/>
              <a:gd name="connsiteY177" fmla="*/ 1987545 h 2344739"/>
              <a:gd name="connsiteX178" fmla="*/ 3595649 w 12193149"/>
              <a:gd name="connsiteY178" fmla="*/ 1987276 h 2344739"/>
              <a:gd name="connsiteX179" fmla="*/ 3587126 w 12193149"/>
              <a:gd name="connsiteY179" fmla="*/ 1987966 h 2344739"/>
              <a:gd name="connsiteX180" fmla="*/ 3537283 w 12193149"/>
              <a:gd name="connsiteY180" fmla="*/ 1978267 h 2344739"/>
              <a:gd name="connsiteX181" fmla="*/ 3474371 w 12193149"/>
              <a:gd name="connsiteY181" fmla="*/ 1974606 h 2344739"/>
              <a:gd name="connsiteX182" fmla="*/ 3401876 w 12193149"/>
              <a:gd name="connsiteY182" fmla="*/ 1962558 h 2344739"/>
              <a:gd name="connsiteX183" fmla="*/ 3365036 w 12193149"/>
              <a:gd name="connsiteY183" fmla="*/ 1979510 h 2344739"/>
              <a:gd name="connsiteX184" fmla="*/ 3345174 w 12193149"/>
              <a:gd name="connsiteY184" fmla="*/ 1981192 h 2344739"/>
              <a:gd name="connsiteX185" fmla="*/ 3342846 w 12193149"/>
              <a:gd name="connsiteY185" fmla="*/ 1980217 h 2344739"/>
              <a:gd name="connsiteX186" fmla="*/ 3263504 w 12193149"/>
              <a:gd name="connsiteY186" fmla="*/ 1986094 h 2344739"/>
              <a:gd name="connsiteX187" fmla="*/ 3143704 w 12193149"/>
              <a:gd name="connsiteY187" fmla="*/ 1993869 h 2344739"/>
              <a:gd name="connsiteX188" fmla="*/ 3031439 w 12193149"/>
              <a:gd name="connsiteY188" fmla="*/ 1996512 h 2344739"/>
              <a:gd name="connsiteX189" fmla="*/ 2782717 w 12193149"/>
              <a:gd name="connsiteY189" fmla="*/ 2018333 h 2344739"/>
              <a:gd name="connsiteX190" fmla="*/ 2647675 w 12193149"/>
              <a:gd name="connsiteY190" fmla="*/ 2028869 h 2344739"/>
              <a:gd name="connsiteX191" fmla="*/ 2569176 w 12193149"/>
              <a:gd name="connsiteY191" fmla="*/ 2002628 h 2344739"/>
              <a:gd name="connsiteX192" fmla="*/ 2444403 w 12193149"/>
              <a:gd name="connsiteY192" fmla="*/ 2016529 h 2344739"/>
              <a:gd name="connsiteX193" fmla="*/ 2316260 w 12193149"/>
              <a:gd name="connsiteY193" fmla="*/ 2024996 h 2344739"/>
              <a:gd name="connsiteX194" fmla="*/ 2209726 w 12193149"/>
              <a:gd name="connsiteY194" fmla="*/ 2019763 h 2344739"/>
              <a:gd name="connsiteX195" fmla="*/ 2095813 w 12193149"/>
              <a:gd name="connsiteY195" fmla="*/ 2003052 h 2344739"/>
              <a:gd name="connsiteX196" fmla="*/ 1998504 w 12193149"/>
              <a:gd name="connsiteY196" fmla="*/ 1995032 h 2344739"/>
              <a:gd name="connsiteX197" fmla="*/ 1929320 w 12193149"/>
              <a:gd name="connsiteY197" fmla="*/ 2016977 h 2344739"/>
              <a:gd name="connsiteX198" fmla="*/ 1922798 w 12193149"/>
              <a:gd name="connsiteY198" fmla="*/ 2012146 h 2344739"/>
              <a:gd name="connsiteX199" fmla="*/ 1874228 w 12193149"/>
              <a:gd name="connsiteY199" fmla="*/ 2013741 h 2344739"/>
              <a:gd name="connsiteX200" fmla="*/ 1787803 w 12193149"/>
              <a:gd name="connsiteY200" fmla="*/ 2041363 h 2344739"/>
              <a:gd name="connsiteX201" fmla="*/ 1739352 w 12193149"/>
              <a:gd name="connsiteY201" fmla="*/ 2036312 h 2344739"/>
              <a:gd name="connsiteX202" fmla="*/ 1676219 w 12193149"/>
              <a:gd name="connsiteY202" fmla="*/ 2019963 h 2344739"/>
              <a:gd name="connsiteX203" fmla="*/ 1609817 w 12193149"/>
              <a:gd name="connsiteY203" fmla="*/ 2013066 h 2344739"/>
              <a:gd name="connsiteX204" fmla="*/ 1497258 w 12193149"/>
              <a:gd name="connsiteY204" fmla="*/ 1987476 h 2344739"/>
              <a:gd name="connsiteX205" fmla="*/ 1151127 w 12193149"/>
              <a:gd name="connsiteY205" fmla="*/ 1938041 h 2344739"/>
              <a:gd name="connsiteX206" fmla="*/ 859417 w 12193149"/>
              <a:gd name="connsiteY206" fmla="*/ 1928608 h 2344739"/>
              <a:gd name="connsiteX207" fmla="*/ 838688 w 12193149"/>
              <a:gd name="connsiteY207" fmla="*/ 1929821 h 2344739"/>
              <a:gd name="connsiteX208" fmla="*/ 817957 w 12193149"/>
              <a:gd name="connsiteY208" fmla="*/ 1927857 h 2344739"/>
              <a:gd name="connsiteX209" fmla="*/ 812654 w 12193149"/>
              <a:gd name="connsiteY209" fmla="*/ 1930751 h 2344739"/>
              <a:gd name="connsiteX210" fmla="*/ 721195 w 12193149"/>
              <a:gd name="connsiteY210" fmla="*/ 1929661 h 2344739"/>
              <a:gd name="connsiteX211" fmla="*/ 720890 w 12193149"/>
              <a:gd name="connsiteY211" fmla="*/ 1928399 h 2344739"/>
              <a:gd name="connsiteX212" fmla="*/ 710023 w 12193149"/>
              <a:gd name="connsiteY212" fmla="*/ 1922722 h 2344739"/>
              <a:gd name="connsiteX213" fmla="*/ 597940 w 12193149"/>
              <a:gd name="connsiteY213" fmla="*/ 1879864 h 2344739"/>
              <a:gd name="connsiteX214" fmla="*/ 579683 w 12193149"/>
              <a:gd name="connsiteY214" fmla="*/ 1877212 h 2344739"/>
              <a:gd name="connsiteX215" fmla="*/ 572865 w 12193149"/>
              <a:gd name="connsiteY215" fmla="*/ 1877401 h 2344739"/>
              <a:gd name="connsiteX216" fmla="*/ 446247 w 12193149"/>
              <a:gd name="connsiteY216" fmla="*/ 1839371 h 2344739"/>
              <a:gd name="connsiteX217" fmla="*/ 405163 w 12193149"/>
              <a:gd name="connsiteY217" fmla="*/ 1833548 h 2344739"/>
              <a:gd name="connsiteX218" fmla="*/ 293583 w 12193149"/>
              <a:gd name="connsiteY218" fmla="*/ 1812852 h 2344739"/>
              <a:gd name="connsiteX219" fmla="*/ 119529 w 12193149"/>
              <a:gd name="connsiteY219" fmla="*/ 1761047 h 2344739"/>
              <a:gd name="connsiteX220" fmla="*/ 16674 w 12193149"/>
              <a:gd name="connsiteY220" fmla="*/ 1758191 h 2344739"/>
              <a:gd name="connsiteX221" fmla="*/ 1150 w 12193149"/>
              <a:gd name="connsiteY221" fmla="*/ 1752722 h 2344739"/>
              <a:gd name="connsiteX222" fmla="*/ 1148 w 12193149"/>
              <a:gd name="connsiteY222" fmla="*/ 222213 h 2344739"/>
              <a:gd name="connsiteX223" fmla="*/ 1148 w 12193149"/>
              <a:gd name="connsiteY223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14960 w 12193149"/>
              <a:gd name="connsiteY68" fmla="*/ 1919069 h 2344739"/>
              <a:gd name="connsiteX69" fmla="*/ 9054601 w 12193149"/>
              <a:gd name="connsiteY69" fmla="*/ 1910755 h 2344739"/>
              <a:gd name="connsiteX70" fmla="*/ 9006634 w 12193149"/>
              <a:gd name="connsiteY70" fmla="*/ 1914040 h 2344739"/>
              <a:gd name="connsiteX71" fmla="*/ 9006349 w 12193149"/>
              <a:gd name="connsiteY71" fmla="*/ 1913800 h 2344739"/>
              <a:gd name="connsiteX72" fmla="*/ 8997380 w 12193149"/>
              <a:gd name="connsiteY72" fmla="*/ 1915011 h 2344739"/>
              <a:gd name="connsiteX73" fmla="*/ 8991542 w 12193149"/>
              <a:gd name="connsiteY73" fmla="*/ 1917072 h 2344739"/>
              <a:gd name="connsiteX74" fmla="*/ 8975485 w 12193149"/>
              <a:gd name="connsiteY74" fmla="*/ 1920298 h 2344739"/>
              <a:gd name="connsiteX75" fmla="*/ 8969159 w 12193149"/>
              <a:gd name="connsiteY75" fmla="*/ 1919598 h 2344739"/>
              <a:gd name="connsiteX76" fmla="*/ 8964196 w 12193149"/>
              <a:gd name="connsiteY76" fmla="*/ 1917373 h 2344739"/>
              <a:gd name="connsiteX77" fmla="*/ 8930136 w 12193149"/>
              <a:gd name="connsiteY77" fmla="*/ 1914185 h 2344739"/>
              <a:gd name="connsiteX78" fmla="*/ 8753592 w 12193149"/>
              <a:gd name="connsiteY78" fmla="*/ 1933417 h 2344739"/>
              <a:gd name="connsiteX79" fmla="*/ 8708995 w 12193149"/>
              <a:gd name="connsiteY79" fmla="*/ 1935518 h 2344739"/>
              <a:gd name="connsiteX80" fmla="*/ 8597219 w 12193149"/>
              <a:gd name="connsiteY80" fmla="*/ 1944090 h 2344739"/>
              <a:gd name="connsiteX81" fmla="*/ 8526378 w 12193149"/>
              <a:gd name="connsiteY81" fmla="*/ 1929248 h 2344739"/>
              <a:gd name="connsiteX82" fmla="*/ 8512131 w 12193149"/>
              <a:gd name="connsiteY82" fmla="*/ 1935163 h 2344739"/>
              <a:gd name="connsiteX83" fmla="*/ 8507315 w 12193149"/>
              <a:gd name="connsiteY83" fmla="*/ 1938164 h 2344739"/>
              <a:gd name="connsiteX84" fmla="*/ 8499116 w 12193149"/>
              <a:gd name="connsiteY84" fmla="*/ 1940902 h 2344739"/>
              <a:gd name="connsiteX85" fmla="*/ 8498742 w 12193149"/>
              <a:gd name="connsiteY85" fmla="*/ 1940723 h 2344739"/>
              <a:gd name="connsiteX86" fmla="*/ 8491397 w 12193149"/>
              <a:gd name="connsiteY86" fmla="*/ 1943773 h 2344739"/>
              <a:gd name="connsiteX87" fmla="*/ 8368330 w 12193149"/>
              <a:gd name="connsiteY87" fmla="*/ 1957815 h 2344739"/>
              <a:gd name="connsiteX88" fmla="*/ 8354947 w 12193149"/>
              <a:gd name="connsiteY88" fmla="*/ 1958009 h 2344739"/>
              <a:gd name="connsiteX89" fmla="*/ 8321252 w 12193149"/>
              <a:gd name="connsiteY89" fmla="*/ 1974587 h 2344739"/>
              <a:gd name="connsiteX90" fmla="*/ 8315581 w 12193149"/>
              <a:gd name="connsiteY90" fmla="*/ 1974913 h 2344739"/>
              <a:gd name="connsiteX91" fmla="*/ 8296322 w 12193149"/>
              <a:gd name="connsiteY91" fmla="*/ 1988808 h 2344739"/>
              <a:gd name="connsiteX92" fmla="*/ 8285424 w 12193149"/>
              <a:gd name="connsiteY92" fmla="*/ 1994631 h 2344739"/>
              <a:gd name="connsiteX93" fmla="*/ 8284298 w 12193149"/>
              <a:gd name="connsiteY93" fmla="*/ 1999074 h 2344739"/>
              <a:gd name="connsiteX94" fmla="*/ 8267224 w 12193149"/>
              <a:gd name="connsiteY94" fmla="*/ 2006249 h 2344739"/>
              <a:gd name="connsiteX95" fmla="*/ 8264525 w 12193149"/>
              <a:gd name="connsiteY95" fmla="*/ 2006019 h 2344739"/>
              <a:gd name="connsiteX96" fmla="*/ 8253181 w 12193149"/>
              <a:gd name="connsiteY96" fmla="*/ 2015862 h 2344739"/>
              <a:gd name="connsiteX97" fmla="*/ 8246982 w 12193149"/>
              <a:gd name="connsiteY97" fmla="*/ 2028854 h 2344739"/>
              <a:gd name="connsiteX98" fmla="*/ 8091420 w 12193149"/>
              <a:gd name="connsiteY98" fmla="*/ 2075015 h 2344739"/>
              <a:gd name="connsiteX99" fmla="*/ 7906555 w 12193149"/>
              <a:gd name="connsiteY99" fmla="*/ 2116988 h 2344739"/>
              <a:gd name="connsiteX100" fmla="*/ 7719893 w 12193149"/>
              <a:gd name="connsiteY100" fmla="*/ 2142703 h 2344739"/>
              <a:gd name="connsiteX101" fmla="*/ 7615495 w 12193149"/>
              <a:gd name="connsiteY101" fmla="*/ 2139232 h 2344739"/>
              <a:gd name="connsiteX102" fmla="*/ 7528691 w 12193149"/>
              <a:gd name="connsiteY102" fmla="*/ 2145060 h 2344739"/>
              <a:gd name="connsiteX103" fmla="*/ 7520719 w 12193149"/>
              <a:gd name="connsiteY103" fmla="*/ 2147613 h 2344739"/>
              <a:gd name="connsiteX104" fmla="*/ 7508559 w 12193149"/>
              <a:gd name="connsiteY104" fmla="*/ 2148948 h 2344739"/>
              <a:gd name="connsiteX105" fmla="*/ 7508188 w 12193149"/>
              <a:gd name="connsiteY105" fmla="*/ 2148621 h 2344739"/>
              <a:gd name="connsiteX106" fmla="*/ 7496943 w 12193149"/>
              <a:gd name="connsiteY106" fmla="*/ 2150573 h 2344739"/>
              <a:gd name="connsiteX107" fmla="*/ 7406539 w 12193149"/>
              <a:gd name="connsiteY107" fmla="*/ 2142468 h 2344739"/>
              <a:gd name="connsiteX108" fmla="*/ 7219707 w 12193149"/>
              <a:gd name="connsiteY108" fmla="*/ 2156680 h 2344739"/>
              <a:gd name="connsiteX109" fmla="*/ 7202249 w 12193149"/>
              <a:gd name="connsiteY109" fmla="*/ 2161230 h 2344739"/>
              <a:gd name="connsiteX110" fmla="*/ 7198152 w 12193149"/>
              <a:gd name="connsiteY110" fmla="*/ 2166588 h 2344739"/>
              <a:gd name="connsiteX111" fmla="*/ 7171956 w 12193149"/>
              <a:gd name="connsiteY111" fmla="*/ 2171236 h 2344739"/>
              <a:gd name="connsiteX112" fmla="*/ 7098136 w 12193149"/>
              <a:gd name="connsiteY112" fmla="*/ 2183464 h 2344739"/>
              <a:gd name="connsiteX113" fmla="*/ 7019644 w 12193149"/>
              <a:gd name="connsiteY113" fmla="*/ 2183090 h 2344739"/>
              <a:gd name="connsiteX114" fmla="*/ 6905294 w 12193149"/>
              <a:gd name="connsiteY114" fmla="*/ 2212596 h 2344739"/>
              <a:gd name="connsiteX115" fmla="*/ 6709370 w 12193149"/>
              <a:gd name="connsiteY115" fmla="*/ 2240551 h 2344739"/>
              <a:gd name="connsiteX116" fmla="*/ 6550602 w 12193149"/>
              <a:gd name="connsiteY116" fmla="*/ 2269327 h 2344739"/>
              <a:gd name="connsiteX117" fmla="*/ 6318708 w 12193149"/>
              <a:gd name="connsiteY117" fmla="*/ 2316127 h 2344739"/>
              <a:gd name="connsiteX118" fmla="*/ 6169822 w 12193149"/>
              <a:gd name="connsiteY118" fmla="*/ 2318214 h 2344739"/>
              <a:gd name="connsiteX119" fmla="*/ 6074996 w 12193149"/>
              <a:gd name="connsiteY119" fmla="*/ 2338676 h 2344739"/>
              <a:gd name="connsiteX120" fmla="*/ 6069677 w 12193149"/>
              <a:gd name="connsiteY120" fmla="*/ 2337139 h 2344739"/>
              <a:gd name="connsiteX121" fmla="*/ 6049786 w 12193149"/>
              <a:gd name="connsiteY121" fmla="*/ 2337822 h 2344739"/>
              <a:gd name="connsiteX122" fmla="*/ 6042433 w 12193149"/>
              <a:gd name="connsiteY122" fmla="*/ 2329473 h 2344739"/>
              <a:gd name="connsiteX123" fmla="*/ 6011238 w 12193149"/>
              <a:gd name="connsiteY123" fmla="*/ 2324380 h 2344739"/>
              <a:gd name="connsiteX124" fmla="*/ 5958523 w 12193149"/>
              <a:gd name="connsiteY124" fmla="*/ 2328024 h 2344739"/>
              <a:gd name="connsiteX125" fmla="*/ 5760067 w 12193149"/>
              <a:gd name="connsiteY125" fmla="*/ 2343716 h 2344739"/>
              <a:gd name="connsiteX126" fmla="*/ 5628108 w 12193149"/>
              <a:gd name="connsiteY126" fmla="*/ 2344739 h 2344739"/>
              <a:gd name="connsiteX127" fmla="*/ 5472054 w 12193149"/>
              <a:gd name="connsiteY127" fmla="*/ 2330719 h 2344739"/>
              <a:gd name="connsiteX128" fmla="*/ 5433909 w 12193149"/>
              <a:gd name="connsiteY128" fmla="*/ 2319466 h 2344739"/>
              <a:gd name="connsiteX129" fmla="*/ 5382817 w 12193149"/>
              <a:gd name="connsiteY129" fmla="*/ 2301764 h 2344739"/>
              <a:gd name="connsiteX130" fmla="*/ 5262912 w 12193149"/>
              <a:gd name="connsiteY130" fmla="*/ 2281347 h 2344739"/>
              <a:gd name="connsiteX131" fmla="*/ 5224109 w 12193149"/>
              <a:gd name="connsiteY131" fmla="*/ 2270223 h 2344739"/>
              <a:gd name="connsiteX132" fmla="*/ 5175808 w 12193149"/>
              <a:gd name="connsiteY132" fmla="*/ 2267233 h 2344739"/>
              <a:gd name="connsiteX133" fmla="*/ 5157702 w 12193149"/>
              <a:gd name="connsiteY133" fmla="*/ 2260010 h 2344739"/>
              <a:gd name="connsiteX134" fmla="*/ 5143747 w 12193149"/>
              <a:gd name="connsiteY134" fmla="*/ 2256610 h 2344739"/>
              <a:gd name="connsiteX135" fmla="*/ 5140744 w 12193149"/>
              <a:gd name="connsiteY135" fmla="*/ 2254509 h 2344739"/>
              <a:gd name="connsiteX136" fmla="*/ 5122807 w 12193149"/>
              <a:gd name="connsiteY136" fmla="*/ 2243656 h 2344739"/>
              <a:gd name="connsiteX137" fmla="*/ 5066938 w 12193149"/>
              <a:gd name="connsiteY137" fmla="*/ 2250227 h 2344739"/>
              <a:gd name="connsiteX138" fmla="*/ 5012662 w 12193149"/>
              <a:gd name="connsiteY138" fmla="*/ 2233846 h 2344739"/>
              <a:gd name="connsiteX139" fmla="*/ 4841589 w 12193149"/>
              <a:gd name="connsiteY139" fmla="*/ 2209829 h 2344739"/>
              <a:gd name="connsiteX140" fmla="*/ 4763595 w 12193149"/>
              <a:gd name="connsiteY140" fmla="*/ 2182061 h 2344739"/>
              <a:gd name="connsiteX141" fmla="*/ 4724334 w 12193149"/>
              <a:gd name="connsiteY141" fmla="*/ 2173047 h 2344739"/>
              <a:gd name="connsiteX142" fmla="*/ 4722324 w 12193149"/>
              <a:gd name="connsiteY142" fmla="*/ 2172298 h 2344739"/>
              <a:gd name="connsiteX143" fmla="*/ 4723259 w 12193149"/>
              <a:gd name="connsiteY143" fmla="*/ 2172087 h 2344739"/>
              <a:gd name="connsiteX144" fmla="*/ 4718350 w 12193149"/>
              <a:gd name="connsiteY144" fmla="*/ 2170817 h 2344739"/>
              <a:gd name="connsiteX145" fmla="*/ 4722324 w 12193149"/>
              <a:gd name="connsiteY145" fmla="*/ 2172298 h 2344739"/>
              <a:gd name="connsiteX146" fmla="*/ 4716674 w 12193149"/>
              <a:gd name="connsiteY146" fmla="*/ 2173573 h 2344739"/>
              <a:gd name="connsiteX147" fmla="*/ 4516962 w 12193149"/>
              <a:gd name="connsiteY147" fmla="*/ 2163671 h 2344739"/>
              <a:gd name="connsiteX148" fmla="*/ 4429691 w 12193149"/>
              <a:gd name="connsiteY148" fmla="*/ 2153020 h 2344739"/>
              <a:gd name="connsiteX149" fmla="*/ 4364023 w 12193149"/>
              <a:gd name="connsiteY149" fmla="*/ 2151674 h 2344739"/>
              <a:gd name="connsiteX150" fmla="*/ 4318114 w 12193149"/>
              <a:gd name="connsiteY150" fmla="*/ 2158289 h 2344739"/>
              <a:gd name="connsiteX151" fmla="*/ 4316258 w 12193149"/>
              <a:gd name="connsiteY151" fmla="*/ 2156948 h 2344739"/>
              <a:gd name="connsiteX152" fmla="*/ 4296292 w 12193149"/>
              <a:gd name="connsiteY152" fmla="*/ 2155069 h 2344739"/>
              <a:gd name="connsiteX153" fmla="*/ 4291212 w 12193149"/>
              <a:gd name="connsiteY153" fmla="*/ 2157986 h 2344739"/>
              <a:gd name="connsiteX154" fmla="*/ 4277290 w 12193149"/>
              <a:gd name="connsiteY154" fmla="*/ 2157740 h 2344739"/>
              <a:gd name="connsiteX155" fmla="*/ 4249265 w 12193149"/>
              <a:gd name="connsiteY155" fmla="*/ 2160064 h 2344739"/>
              <a:gd name="connsiteX156" fmla="*/ 4203199 w 12193149"/>
              <a:gd name="connsiteY156" fmla="*/ 2157269 h 2344739"/>
              <a:gd name="connsiteX157" fmla="*/ 4202893 w 12193149"/>
              <a:gd name="connsiteY157" fmla="*/ 2156010 h 2344739"/>
              <a:gd name="connsiteX158" fmla="*/ 4192396 w 12193149"/>
              <a:gd name="connsiteY158" fmla="*/ 2150376 h 2344739"/>
              <a:gd name="connsiteX159" fmla="*/ 4143893 w 12193149"/>
              <a:gd name="connsiteY159" fmla="*/ 2134511 h 2344739"/>
              <a:gd name="connsiteX160" fmla="*/ 4084245 w 12193149"/>
              <a:gd name="connsiteY160" fmla="*/ 2107978 h 2344739"/>
              <a:gd name="connsiteX161" fmla="*/ 4075694 w 12193149"/>
              <a:gd name="connsiteY161" fmla="*/ 2107143 h 2344739"/>
              <a:gd name="connsiteX162" fmla="*/ 4075575 w 12193149"/>
              <a:gd name="connsiteY162" fmla="*/ 2106844 h 2344739"/>
              <a:gd name="connsiteX163" fmla="*/ 4066658 w 12193149"/>
              <a:gd name="connsiteY163" fmla="*/ 2105400 h 2344739"/>
              <a:gd name="connsiteX164" fmla="*/ 4060102 w 12193149"/>
              <a:gd name="connsiteY164" fmla="*/ 2105618 h 2344739"/>
              <a:gd name="connsiteX165" fmla="*/ 4043512 w 12193149"/>
              <a:gd name="connsiteY165" fmla="*/ 2103997 h 2344739"/>
              <a:gd name="connsiteX166" fmla="*/ 4038145 w 12193149"/>
              <a:gd name="connsiteY166" fmla="*/ 2101563 h 2344739"/>
              <a:gd name="connsiteX167" fmla="*/ 4036511 w 12193149"/>
              <a:gd name="connsiteY167" fmla="*/ 2097896 h 2344739"/>
              <a:gd name="connsiteX168" fmla="*/ 4034926 w 12193149"/>
              <a:gd name="connsiteY168" fmla="*/ 2098131 h 2344739"/>
              <a:gd name="connsiteX169" fmla="*/ 4005686 w 12193149"/>
              <a:gd name="connsiteY169" fmla="*/ 2085563 h 2344739"/>
              <a:gd name="connsiteX170" fmla="*/ 3937994 w 12193149"/>
              <a:gd name="connsiteY170" fmla="*/ 2068106 h 2344739"/>
              <a:gd name="connsiteX171" fmla="*/ 3898423 w 12193149"/>
              <a:gd name="connsiteY171" fmla="*/ 2062451 h 2344739"/>
              <a:gd name="connsiteX172" fmla="*/ 3790908 w 12193149"/>
              <a:gd name="connsiteY172" fmla="*/ 2042213 h 2344739"/>
              <a:gd name="connsiteX173" fmla="*/ 3683661 w 12193149"/>
              <a:gd name="connsiteY173" fmla="*/ 2018290 h 2344739"/>
              <a:gd name="connsiteX174" fmla="*/ 3611183 w 12193149"/>
              <a:gd name="connsiteY174" fmla="*/ 1986019 h 2344739"/>
              <a:gd name="connsiteX175" fmla="*/ 3605003 w 12193149"/>
              <a:gd name="connsiteY175" fmla="*/ 1987381 h 2344739"/>
              <a:gd name="connsiteX176" fmla="*/ 3595884 w 12193149"/>
              <a:gd name="connsiteY176" fmla="*/ 1987545 h 2344739"/>
              <a:gd name="connsiteX177" fmla="*/ 3595649 w 12193149"/>
              <a:gd name="connsiteY177" fmla="*/ 1987276 h 2344739"/>
              <a:gd name="connsiteX178" fmla="*/ 3587126 w 12193149"/>
              <a:gd name="connsiteY178" fmla="*/ 1987966 h 2344739"/>
              <a:gd name="connsiteX179" fmla="*/ 3537283 w 12193149"/>
              <a:gd name="connsiteY179" fmla="*/ 1978267 h 2344739"/>
              <a:gd name="connsiteX180" fmla="*/ 3474371 w 12193149"/>
              <a:gd name="connsiteY180" fmla="*/ 1974606 h 2344739"/>
              <a:gd name="connsiteX181" fmla="*/ 3401876 w 12193149"/>
              <a:gd name="connsiteY181" fmla="*/ 1962558 h 2344739"/>
              <a:gd name="connsiteX182" fmla="*/ 3365036 w 12193149"/>
              <a:gd name="connsiteY182" fmla="*/ 1979510 h 2344739"/>
              <a:gd name="connsiteX183" fmla="*/ 3345174 w 12193149"/>
              <a:gd name="connsiteY183" fmla="*/ 1981192 h 2344739"/>
              <a:gd name="connsiteX184" fmla="*/ 3342846 w 12193149"/>
              <a:gd name="connsiteY184" fmla="*/ 1980217 h 2344739"/>
              <a:gd name="connsiteX185" fmla="*/ 3263504 w 12193149"/>
              <a:gd name="connsiteY185" fmla="*/ 1986094 h 2344739"/>
              <a:gd name="connsiteX186" fmla="*/ 3143704 w 12193149"/>
              <a:gd name="connsiteY186" fmla="*/ 1993869 h 2344739"/>
              <a:gd name="connsiteX187" fmla="*/ 3031439 w 12193149"/>
              <a:gd name="connsiteY187" fmla="*/ 1996512 h 2344739"/>
              <a:gd name="connsiteX188" fmla="*/ 2782717 w 12193149"/>
              <a:gd name="connsiteY188" fmla="*/ 2018333 h 2344739"/>
              <a:gd name="connsiteX189" fmla="*/ 2647675 w 12193149"/>
              <a:gd name="connsiteY189" fmla="*/ 2028869 h 2344739"/>
              <a:gd name="connsiteX190" fmla="*/ 2569176 w 12193149"/>
              <a:gd name="connsiteY190" fmla="*/ 2002628 h 2344739"/>
              <a:gd name="connsiteX191" fmla="*/ 2444403 w 12193149"/>
              <a:gd name="connsiteY191" fmla="*/ 2016529 h 2344739"/>
              <a:gd name="connsiteX192" fmla="*/ 2316260 w 12193149"/>
              <a:gd name="connsiteY192" fmla="*/ 2024996 h 2344739"/>
              <a:gd name="connsiteX193" fmla="*/ 2209726 w 12193149"/>
              <a:gd name="connsiteY193" fmla="*/ 2019763 h 2344739"/>
              <a:gd name="connsiteX194" fmla="*/ 2095813 w 12193149"/>
              <a:gd name="connsiteY194" fmla="*/ 2003052 h 2344739"/>
              <a:gd name="connsiteX195" fmla="*/ 1998504 w 12193149"/>
              <a:gd name="connsiteY195" fmla="*/ 1995032 h 2344739"/>
              <a:gd name="connsiteX196" fmla="*/ 1929320 w 12193149"/>
              <a:gd name="connsiteY196" fmla="*/ 2016977 h 2344739"/>
              <a:gd name="connsiteX197" fmla="*/ 1922798 w 12193149"/>
              <a:gd name="connsiteY197" fmla="*/ 2012146 h 2344739"/>
              <a:gd name="connsiteX198" fmla="*/ 1874228 w 12193149"/>
              <a:gd name="connsiteY198" fmla="*/ 2013741 h 2344739"/>
              <a:gd name="connsiteX199" fmla="*/ 1787803 w 12193149"/>
              <a:gd name="connsiteY199" fmla="*/ 2041363 h 2344739"/>
              <a:gd name="connsiteX200" fmla="*/ 1739352 w 12193149"/>
              <a:gd name="connsiteY200" fmla="*/ 2036312 h 2344739"/>
              <a:gd name="connsiteX201" fmla="*/ 1676219 w 12193149"/>
              <a:gd name="connsiteY201" fmla="*/ 2019963 h 2344739"/>
              <a:gd name="connsiteX202" fmla="*/ 1609817 w 12193149"/>
              <a:gd name="connsiteY202" fmla="*/ 2013066 h 2344739"/>
              <a:gd name="connsiteX203" fmla="*/ 1497258 w 12193149"/>
              <a:gd name="connsiteY203" fmla="*/ 1987476 h 2344739"/>
              <a:gd name="connsiteX204" fmla="*/ 1151127 w 12193149"/>
              <a:gd name="connsiteY204" fmla="*/ 1938041 h 2344739"/>
              <a:gd name="connsiteX205" fmla="*/ 859417 w 12193149"/>
              <a:gd name="connsiteY205" fmla="*/ 1928608 h 2344739"/>
              <a:gd name="connsiteX206" fmla="*/ 838688 w 12193149"/>
              <a:gd name="connsiteY206" fmla="*/ 1929821 h 2344739"/>
              <a:gd name="connsiteX207" fmla="*/ 817957 w 12193149"/>
              <a:gd name="connsiteY207" fmla="*/ 1927857 h 2344739"/>
              <a:gd name="connsiteX208" fmla="*/ 812654 w 12193149"/>
              <a:gd name="connsiteY208" fmla="*/ 1930751 h 2344739"/>
              <a:gd name="connsiteX209" fmla="*/ 721195 w 12193149"/>
              <a:gd name="connsiteY209" fmla="*/ 1929661 h 2344739"/>
              <a:gd name="connsiteX210" fmla="*/ 720890 w 12193149"/>
              <a:gd name="connsiteY210" fmla="*/ 1928399 h 2344739"/>
              <a:gd name="connsiteX211" fmla="*/ 710023 w 12193149"/>
              <a:gd name="connsiteY211" fmla="*/ 1922722 h 2344739"/>
              <a:gd name="connsiteX212" fmla="*/ 597940 w 12193149"/>
              <a:gd name="connsiteY212" fmla="*/ 1879864 h 2344739"/>
              <a:gd name="connsiteX213" fmla="*/ 579683 w 12193149"/>
              <a:gd name="connsiteY213" fmla="*/ 1877212 h 2344739"/>
              <a:gd name="connsiteX214" fmla="*/ 572865 w 12193149"/>
              <a:gd name="connsiteY214" fmla="*/ 1877401 h 2344739"/>
              <a:gd name="connsiteX215" fmla="*/ 446247 w 12193149"/>
              <a:gd name="connsiteY215" fmla="*/ 1839371 h 2344739"/>
              <a:gd name="connsiteX216" fmla="*/ 405163 w 12193149"/>
              <a:gd name="connsiteY216" fmla="*/ 1833548 h 2344739"/>
              <a:gd name="connsiteX217" fmla="*/ 293583 w 12193149"/>
              <a:gd name="connsiteY217" fmla="*/ 1812852 h 2344739"/>
              <a:gd name="connsiteX218" fmla="*/ 119529 w 12193149"/>
              <a:gd name="connsiteY218" fmla="*/ 1761047 h 2344739"/>
              <a:gd name="connsiteX219" fmla="*/ 16674 w 12193149"/>
              <a:gd name="connsiteY219" fmla="*/ 1758191 h 2344739"/>
              <a:gd name="connsiteX220" fmla="*/ 1150 w 12193149"/>
              <a:gd name="connsiteY220" fmla="*/ 1752722 h 2344739"/>
              <a:gd name="connsiteX221" fmla="*/ 1148 w 12193149"/>
              <a:gd name="connsiteY221" fmla="*/ 222213 h 2344739"/>
              <a:gd name="connsiteX222" fmla="*/ 1148 w 12193149"/>
              <a:gd name="connsiteY222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38590 w 12193149"/>
              <a:gd name="connsiteY65" fmla="*/ 1869293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585655 w 12193149"/>
              <a:gd name="connsiteY63" fmla="*/ 1795542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219707 w 12193149"/>
              <a:gd name="connsiteY105" fmla="*/ 2156680 h 2344739"/>
              <a:gd name="connsiteX106" fmla="*/ 7202249 w 12193149"/>
              <a:gd name="connsiteY106" fmla="*/ 2161230 h 2344739"/>
              <a:gd name="connsiteX107" fmla="*/ 7198152 w 12193149"/>
              <a:gd name="connsiteY107" fmla="*/ 2166588 h 2344739"/>
              <a:gd name="connsiteX108" fmla="*/ 7171956 w 12193149"/>
              <a:gd name="connsiteY108" fmla="*/ 2171236 h 2344739"/>
              <a:gd name="connsiteX109" fmla="*/ 7098136 w 12193149"/>
              <a:gd name="connsiteY109" fmla="*/ 2183464 h 2344739"/>
              <a:gd name="connsiteX110" fmla="*/ 7019644 w 12193149"/>
              <a:gd name="connsiteY110" fmla="*/ 2183090 h 2344739"/>
              <a:gd name="connsiteX111" fmla="*/ 6905294 w 12193149"/>
              <a:gd name="connsiteY111" fmla="*/ 2212596 h 2344739"/>
              <a:gd name="connsiteX112" fmla="*/ 6709370 w 12193149"/>
              <a:gd name="connsiteY112" fmla="*/ 2240551 h 2344739"/>
              <a:gd name="connsiteX113" fmla="*/ 6550602 w 12193149"/>
              <a:gd name="connsiteY113" fmla="*/ 2269327 h 2344739"/>
              <a:gd name="connsiteX114" fmla="*/ 6318708 w 12193149"/>
              <a:gd name="connsiteY114" fmla="*/ 2316127 h 2344739"/>
              <a:gd name="connsiteX115" fmla="*/ 6169822 w 12193149"/>
              <a:gd name="connsiteY115" fmla="*/ 2318214 h 2344739"/>
              <a:gd name="connsiteX116" fmla="*/ 6074996 w 12193149"/>
              <a:gd name="connsiteY116" fmla="*/ 2338676 h 2344739"/>
              <a:gd name="connsiteX117" fmla="*/ 6069677 w 12193149"/>
              <a:gd name="connsiteY117" fmla="*/ 2337139 h 2344739"/>
              <a:gd name="connsiteX118" fmla="*/ 6049786 w 12193149"/>
              <a:gd name="connsiteY118" fmla="*/ 2337822 h 2344739"/>
              <a:gd name="connsiteX119" fmla="*/ 6042433 w 12193149"/>
              <a:gd name="connsiteY119" fmla="*/ 2329473 h 2344739"/>
              <a:gd name="connsiteX120" fmla="*/ 6011238 w 12193149"/>
              <a:gd name="connsiteY120" fmla="*/ 2324380 h 2344739"/>
              <a:gd name="connsiteX121" fmla="*/ 5958523 w 12193149"/>
              <a:gd name="connsiteY121" fmla="*/ 2328024 h 2344739"/>
              <a:gd name="connsiteX122" fmla="*/ 5760067 w 12193149"/>
              <a:gd name="connsiteY122" fmla="*/ 2343716 h 2344739"/>
              <a:gd name="connsiteX123" fmla="*/ 5628108 w 12193149"/>
              <a:gd name="connsiteY123" fmla="*/ 2344739 h 2344739"/>
              <a:gd name="connsiteX124" fmla="*/ 5472054 w 12193149"/>
              <a:gd name="connsiteY124" fmla="*/ 2330719 h 2344739"/>
              <a:gd name="connsiteX125" fmla="*/ 5433909 w 12193149"/>
              <a:gd name="connsiteY125" fmla="*/ 2319466 h 2344739"/>
              <a:gd name="connsiteX126" fmla="*/ 5382817 w 12193149"/>
              <a:gd name="connsiteY126" fmla="*/ 2301764 h 2344739"/>
              <a:gd name="connsiteX127" fmla="*/ 5262912 w 12193149"/>
              <a:gd name="connsiteY127" fmla="*/ 2281347 h 2344739"/>
              <a:gd name="connsiteX128" fmla="*/ 5224109 w 12193149"/>
              <a:gd name="connsiteY128" fmla="*/ 2270223 h 2344739"/>
              <a:gd name="connsiteX129" fmla="*/ 5175808 w 12193149"/>
              <a:gd name="connsiteY129" fmla="*/ 2267233 h 2344739"/>
              <a:gd name="connsiteX130" fmla="*/ 5157702 w 12193149"/>
              <a:gd name="connsiteY130" fmla="*/ 2260010 h 2344739"/>
              <a:gd name="connsiteX131" fmla="*/ 5143747 w 12193149"/>
              <a:gd name="connsiteY131" fmla="*/ 2256610 h 2344739"/>
              <a:gd name="connsiteX132" fmla="*/ 5140744 w 12193149"/>
              <a:gd name="connsiteY132" fmla="*/ 2254509 h 2344739"/>
              <a:gd name="connsiteX133" fmla="*/ 5122807 w 12193149"/>
              <a:gd name="connsiteY133" fmla="*/ 2243656 h 2344739"/>
              <a:gd name="connsiteX134" fmla="*/ 5066938 w 12193149"/>
              <a:gd name="connsiteY134" fmla="*/ 2250227 h 2344739"/>
              <a:gd name="connsiteX135" fmla="*/ 5012662 w 12193149"/>
              <a:gd name="connsiteY135" fmla="*/ 2233846 h 2344739"/>
              <a:gd name="connsiteX136" fmla="*/ 4841589 w 12193149"/>
              <a:gd name="connsiteY136" fmla="*/ 2209829 h 2344739"/>
              <a:gd name="connsiteX137" fmla="*/ 4763595 w 12193149"/>
              <a:gd name="connsiteY137" fmla="*/ 2182061 h 2344739"/>
              <a:gd name="connsiteX138" fmla="*/ 4724334 w 12193149"/>
              <a:gd name="connsiteY138" fmla="*/ 2173047 h 2344739"/>
              <a:gd name="connsiteX139" fmla="*/ 4722324 w 12193149"/>
              <a:gd name="connsiteY139" fmla="*/ 2172298 h 2344739"/>
              <a:gd name="connsiteX140" fmla="*/ 4723259 w 12193149"/>
              <a:gd name="connsiteY140" fmla="*/ 2172087 h 2344739"/>
              <a:gd name="connsiteX141" fmla="*/ 4718350 w 12193149"/>
              <a:gd name="connsiteY141" fmla="*/ 2170817 h 2344739"/>
              <a:gd name="connsiteX142" fmla="*/ 4722324 w 12193149"/>
              <a:gd name="connsiteY142" fmla="*/ 2172298 h 2344739"/>
              <a:gd name="connsiteX143" fmla="*/ 4716674 w 12193149"/>
              <a:gd name="connsiteY143" fmla="*/ 2173573 h 2344739"/>
              <a:gd name="connsiteX144" fmla="*/ 4516962 w 12193149"/>
              <a:gd name="connsiteY144" fmla="*/ 2163671 h 2344739"/>
              <a:gd name="connsiteX145" fmla="*/ 4429691 w 12193149"/>
              <a:gd name="connsiteY145" fmla="*/ 2153020 h 2344739"/>
              <a:gd name="connsiteX146" fmla="*/ 4364023 w 12193149"/>
              <a:gd name="connsiteY146" fmla="*/ 2151674 h 2344739"/>
              <a:gd name="connsiteX147" fmla="*/ 4318114 w 12193149"/>
              <a:gd name="connsiteY147" fmla="*/ 2158289 h 2344739"/>
              <a:gd name="connsiteX148" fmla="*/ 4316258 w 12193149"/>
              <a:gd name="connsiteY148" fmla="*/ 2156948 h 2344739"/>
              <a:gd name="connsiteX149" fmla="*/ 4296292 w 12193149"/>
              <a:gd name="connsiteY149" fmla="*/ 2155069 h 2344739"/>
              <a:gd name="connsiteX150" fmla="*/ 4291212 w 12193149"/>
              <a:gd name="connsiteY150" fmla="*/ 2157986 h 2344739"/>
              <a:gd name="connsiteX151" fmla="*/ 4277290 w 12193149"/>
              <a:gd name="connsiteY151" fmla="*/ 2157740 h 2344739"/>
              <a:gd name="connsiteX152" fmla="*/ 4249265 w 12193149"/>
              <a:gd name="connsiteY152" fmla="*/ 2160064 h 2344739"/>
              <a:gd name="connsiteX153" fmla="*/ 4203199 w 12193149"/>
              <a:gd name="connsiteY153" fmla="*/ 2157269 h 2344739"/>
              <a:gd name="connsiteX154" fmla="*/ 4202893 w 12193149"/>
              <a:gd name="connsiteY154" fmla="*/ 2156010 h 2344739"/>
              <a:gd name="connsiteX155" fmla="*/ 4192396 w 12193149"/>
              <a:gd name="connsiteY155" fmla="*/ 2150376 h 2344739"/>
              <a:gd name="connsiteX156" fmla="*/ 4143893 w 12193149"/>
              <a:gd name="connsiteY156" fmla="*/ 2134511 h 2344739"/>
              <a:gd name="connsiteX157" fmla="*/ 4084245 w 12193149"/>
              <a:gd name="connsiteY157" fmla="*/ 2107978 h 2344739"/>
              <a:gd name="connsiteX158" fmla="*/ 4075694 w 12193149"/>
              <a:gd name="connsiteY158" fmla="*/ 2107143 h 2344739"/>
              <a:gd name="connsiteX159" fmla="*/ 4075575 w 12193149"/>
              <a:gd name="connsiteY159" fmla="*/ 2106844 h 2344739"/>
              <a:gd name="connsiteX160" fmla="*/ 4066658 w 12193149"/>
              <a:gd name="connsiteY160" fmla="*/ 2105400 h 2344739"/>
              <a:gd name="connsiteX161" fmla="*/ 4060102 w 12193149"/>
              <a:gd name="connsiteY161" fmla="*/ 2105618 h 2344739"/>
              <a:gd name="connsiteX162" fmla="*/ 4043512 w 12193149"/>
              <a:gd name="connsiteY162" fmla="*/ 2103997 h 2344739"/>
              <a:gd name="connsiteX163" fmla="*/ 4038145 w 12193149"/>
              <a:gd name="connsiteY163" fmla="*/ 2101563 h 2344739"/>
              <a:gd name="connsiteX164" fmla="*/ 4036511 w 12193149"/>
              <a:gd name="connsiteY164" fmla="*/ 2097896 h 2344739"/>
              <a:gd name="connsiteX165" fmla="*/ 4034926 w 12193149"/>
              <a:gd name="connsiteY165" fmla="*/ 2098131 h 2344739"/>
              <a:gd name="connsiteX166" fmla="*/ 4005686 w 12193149"/>
              <a:gd name="connsiteY166" fmla="*/ 2085563 h 2344739"/>
              <a:gd name="connsiteX167" fmla="*/ 3937994 w 12193149"/>
              <a:gd name="connsiteY167" fmla="*/ 2068106 h 2344739"/>
              <a:gd name="connsiteX168" fmla="*/ 3898423 w 12193149"/>
              <a:gd name="connsiteY168" fmla="*/ 2062451 h 2344739"/>
              <a:gd name="connsiteX169" fmla="*/ 3790908 w 12193149"/>
              <a:gd name="connsiteY169" fmla="*/ 2042213 h 2344739"/>
              <a:gd name="connsiteX170" fmla="*/ 3683661 w 12193149"/>
              <a:gd name="connsiteY170" fmla="*/ 2018290 h 2344739"/>
              <a:gd name="connsiteX171" fmla="*/ 3611183 w 12193149"/>
              <a:gd name="connsiteY171" fmla="*/ 1986019 h 2344739"/>
              <a:gd name="connsiteX172" fmla="*/ 3605003 w 12193149"/>
              <a:gd name="connsiteY172" fmla="*/ 1987381 h 2344739"/>
              <a:gd name="connsiteX173" fmla="*/ 3595884 w 12193149"/>
              <a:gd name="connsiteY173" fmla="*/ 1987545 h 2344739"/>
              <a:gd name="connsiteX174" fmla="*/ 3595649 w 12193149"/>
              <a:gd name="connsiteY174" fmla="*/ 1987276 h 2344739"/>
              <a:gd name="connsiteX175" fmla="*/ 3587126 w 12193149"/>
              <a:gd name="connsiteY175" fmla="*/ 1987966 h 2344739"/>
              <a:gd name="connsiteX176" fmla="*/ 3537283 w 12193149"/>
              <a:gd name="connsiteY176" fmla="*/ 1978267 h 2344739"/>
              <a:gd name="connsiteX177" fmla="*/ 3474371 w 12193149"/>
              <a:gd name="connsiteY177" fmla="*/ 1974606 h 2344739"/>
              <a:gd name="connsiteX178" fmla="*/ 3401876 w 12193149"/>
              <a:gd name="connsiteY178" fmla="*/ 1962558 h 2344739"/>
              <a:gd name="connsiteX179" fmla="*/ 3365036 w 12193149"/>
              <a:gd name="connsiteY179" fmla="*/ 1979510 h 2344739"/>
              <a:gd name="connsiteX180" fmla="*/ 3345174 w 12193149"/>
              <a:gd name="connsiteY180" fmla="*/ 1981192 h 2344739"/>
              <a:gd name="connsiteX181" fmla="*/ 3342846 w 12193149"/>
              <a:gd name="connsiteY181" fmla="*/ 1980217 h 2344739"/>
              <a:gd name="connsiteX182" fmla="*/ 3263504 w 12193149"/>
              <a:gd name="connsiteY182" fmla="*/ 1986094 h 2344739"/>
              <a:gd name="connsiteX183" fmla="*/ 3143704 w 12193149"/>
              <a:gd name="connsiteY183" fmla="*/ 1993869 h 2344739"/>
              <a:gd name="connsiteX184" fmla="*/ 3031439 w 12193149"/>
              <a:gd name="connsiteY184" fmla="*/ 1996512 h 2344739"/>
              <a:gd name="connsiteX185" fmla="*/ 2782717 w 12193149"/>
              <a:gd name="connsiteY185" fmla="*/ 2018333 h 2344739"/>
              <a:gd name="connsiteX186" fmla="*/ 2647675 w 12193149"/>
              <a:gd name="connsiteY186" fmla="*/ 2028869 h 2344739"/>
              <a:gd name="connsiteX187" fmla="*/ 2569176 w 12193149"/>
              <a:gd name="connsiteY187" fmla="*/ 2002628 h 2344739"/>
              <a:gd name="connsiteX188" fmla="*/ 2444403 w 12193149"/>
              <a:gd name="connsiteY188" fmla="*/ 2016529 h 2344739"/>
              <a:gd name="connsiteX189" fmla="*/ 2316260 w 12193149"/>
              <a:gd name="connsiteY189" fmla="*/ 2024996 h 2344739"/>
              <a:gd name="connsiteX190" fmla="*/ 2209726 w 12193149"/>
              <a:gd name="connsiteY190" fmla="*/ 2019763 h 2344739"/>
              <a:gd name="connsiteX191" fmla="*/ 2095813 w 12193149"/>
              <a:gd name="connsiteY191" fmla="*/ 2003052 h 2344739"/>
              <a:gd name="connsiteX192" fmla="*/ 1998504 w 12193149"/>
              <a:gd name="connsiteY192" fmla="*/ 1995032 h 2344739"/>
              <a:gd name="connsiteX193" fmla="*/ 1929320 w 12193149"/>
              <a:gd name="connsiteY193" fmla="*/ 2016977 h 2344739"/>
              <a:gd name="connsiteX194" fmla="*/ 1922798 w 12193149"/>
              <a:gd name="connsiteY194" fmla="*/ 2012146 h 2344739"/>
              <a:gd name="connsiteX195" fmla="*/ 1874228 w 12193149"/>
              <a:gd name="connsiteY195" fmla="*/ 2013741 h 2344739"/>
              <a:gd name="connsiteX196" fmla="*/ 1787803 w 12193149"/>
              <a:gd name="connsiteY196" fmla="*/ 2041363 h 2344739"/>
              <a:gd name="connsiteX197" fmla="*/ 1739352 w 12193149"/>
              <a:gd name="connsiteY197" fmla="*/ 2036312 h 2344739"/>
              <a:gd name="connsiteX198" fmla="*/ 1676219 w 12193149"/>
              <a:gd name="connsiteY198" fmla="*/ 2019963 h 2344739"/>
              <a:gd name="connsiteX199" fmla="*/ 1609817 w 12193149"/>
              <a:gd name="connsiteY199" fmla="*/ 2013066 h 2344739"/>
              <a:gd name="connsiteX200" fmla="*/ 1497258 w 12193149"/>
              <a:gd name="connsiteY200" fmla="*/ 1987476 h 2344739"/>
              <a:gd name="connsiteX201" fmla="*/ 1151127 w 12193149"/>
              <a:gd name="connsiteY201" fmla="*/ 1938041 h 2344739"/>
              <a:gd name="connsiteX202" fmla="*/ 859417 w 12193149"/>
              <a:gd name="connsiteY202" fmla="*/ 1928608 h 2344739"/>
              <a:gd name="connsiteX203" fmla="*/ 838688 w 12193149"/>
              <a:gd name="connsiteY203" fmla="*/ 1929821 h 2344739"/>
              <a:gd name="connsiteX204" fmla="*/ 817957 w 12193149"/>
              <a:gd name="connsiteY204" fmla="*/ 1927857 h 2344739"/>
              <a:gd name="connsiteX205" fmla="*/ 812654 w 12193149"/>
              <a:gd name="connsiteY205" fmla="*/ 1930751 h 2344739"/>
              <a:gd name="connsiteX206" fmla="*/ 721195 w 12193149"/>
              <a:gd name="connsiteY206" fmla="*/ 1929661 h 2344739"/>
              <a:gd name="connsiteX207" fmla="*/ 720890 w 12193149"/>
              <a:gd name="connsiteY207" fmla="*/ 1928399 h 2344739"/>
              <a:gd name="connsiteX208" fmla="*/ 710023 w 12193149"/>
              <a:gd name="connsiteY208" fmla="*/ 1922722 h 2344739"/>
              <a:gd name="connsiteX209" fmla="*/ 597940 w 12193149"/>
              <a:gd name="connsiteY209" fmla="*/ 1879864 h 2344739"/>
              <a:gd name="connsiteX210" fmla="*/ 579683 w 12193149"/>
              <a:gd name="connsiteY210" fmla="*/ 1877212 h 2344739"/>
              <a:gd name="connsiteX211" fmla="*/ 572865 w 12193149"/>
              <a:gd name="connsiteY211" fmla="*/ 1877401 h 2344739"/>
              <a:gd name="connsiteX212" fmla="*/ 446247 w 12193149"/>
              <a:gd name="connsiteY212" fmla="*/ 1839371 h 2344739"/>
              <a:gd name="connsiteX213" fmla="*/ 405163 w 12193149"/>
              <a:gd name="connsiteY213" fmla="*/ 1833548 h 2344739"/>
              <a:gd name="connsiteX214" fmla="*/ 293583 w 12193149"/>
              <a:gd name="connsiteY214" fmla="*/ 1812852 h 2344739"/>
              <a:gd name="connsiteX215" fmla="*/ 119529 w 12193149"/>
              <a:gd name="connsiteY215" fmla="*/ 1761047 h 2344739"/>
              <a:gd name="connsiteX216" fmla="*/ 16674 w 12193149"/>
              <a:gd name="connsiteY216" fmla="*/ 1758191 h 2344739"/>
              <a:gd name="connsiteX217" fmla="*/ 1150 w 12193149"/>
              <a:gd name="connsiteY217" fmla="*/ 1752722 h 2344739"/>
              <a:gd name="connsiteX218" fmla="*/ 1148 w 12193149"/>
              <a:gd name="connsiteY218" fmla="*/ 222213 h 2344739"/>
              <a:gd name="connsiteX219" fmla="*/ 1148 w 12193149"/>
              <a:gd name="connsiteY219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590693 w 12193149"/>
              <a:gd name="connsiteY23" fmla="*/ 963777 h 2344739"/>
              <a:gd name="connsiteX24" fmla="*/ 11506817 w 12193149"/>
              <a:gd name="connsiteY24" fmla="*/ 1033623 h 2344739"/>
              <a:gd name="connsiteX25" fmla="*/ 11280332 w 12193149"/>
              <a:gd name="connsiteY25" fmla="*/ 1223571 h 2344739"/>
              <a:gd name="connsiteX26" fmla="*/ 11228309 w 12193149"/>
              <a:gd name="connsiteY26" fmla="*/ 1276236 h 2344739"/>
              <a:gd name="connsiteX27" fmla="*/ 11218087 w 12193149"/>
              <a:gd name="connsiteY27" fmla="*/ 1275961 h 2344739"/>
              <a:gd name="connsiteX28" fmla="*/ 11217184 w 12193149"/>
              <a:gd name="connsiteY28" fmla="*/ 1275018 h 2344739"/>
              <a:gd name="connsiteX29" fmla="*/ 11188885 w 12193149"/>
              <a:gd name="connsiteY29" fmla="*/ 1292383 h 2344739"/>
              <a:gd name="connsiteX30" fmla="*/ 11184501 w 12193149"/>
              <a:gd name="connsiteY30" fmla="*/ 1292525 h 2344739"/>
              <a:gd name="connsiteX31" fmla="*/ 11166854 w 12193149"/>
              <a:gd name="connsiteY31" fmla="*/ 1306612 h 2344739"/>
              <a:gd name="connsiteX32" fmla="*/ 11157311 w 12193149"/>
              <a:gd name="connsiteY32" fmla="*/ 1312414 h 2344739"/>
              <a:gd name="connsiteX33" fmla="*/ 11155496 w 12193149"/>
              <a:gd name="connsiteY33" fmla="*/ 1317097 h 2344739"/>
              <a:gd name="connsiteX34" fmla="*/ 11140961 w 12193149"/>
              <a:gd name="connsiteY34" fmla="*/ 1324115 h 2344739"/>
              <a:gd name="connsiteX35" fmla="*/ 11138961 w 12193149"/>
              <a:gd name="connsiteY35" fmla="*/ 1323772 h 2344739"/>
              <a:gd name="connsiteX36" fmla="*/ 11128208 w 12193149"/>
              <a:gd name="connsiteY36" fmla="*/ 1333832 h 2344739"/>
              <a:gd name="connsiteX37" fmla="*/ 11120691 w 12193149"/>
              <a:gd name="connsiteY37" fmla="*/ 1347424 h 2344739"/>
              <a:gd name="connsiteX38" fmla="*/ 10894683 w 12193149"/>
              <a:gd name="connsiteY38" fmla="*/ 1473399 h 2344739"/>
              <a:gd name="connsiteX39" fmla="*/ 10773300 w 12193149"/>
              <a:gd name="connsiteY39" fmla="*/ 1523191 h 2344739"/>
              <a:gd name="connsiteX40" fmla="*/ 10627668 w 12193149"/>
              <a:gd name="connsiteY40" fmla="*/ 1559229 h 2344739"/>
              <a:gd name="connsiteX41" fmla="*/ 10581895 w 12193149"/>
              <a:gd name="connsiteY41" fmla="*/ 1568689 h 2344739"/>
              <a:gd name="connsiteX42" fmla="*/ 10547790 w 12193149"/>
              <a:gd name="connsiteY42" fmla="*/ 1598423 h 2344739"/>
              <a:gd name="connsiteX43" fmla="*/ 10529643 w 12193149"/>
              <a:gd name="connsiteY43" fmla="*/ 1596907 h 2344739"/>
              <a:gd name="connsiteX44" fmla="*/ 10526446 w 12193149"/>
              <a:gd name="connsiteY44" fmla="*/ 1596411 h 2344739"/>
              <a:gd name="connsiteX45" fmla="*/ 10515129 w 12193149"/>
              <a:gd name="connsiteY45" fmla="*/ 1599537 h 2344739"/>
              <a:gd name="connsiteX46" fmla="*/ 10491735 w 12193149"/>
              <a:gd name="connsiteY46" fmla="*/ 1594156 h 2344739"/>
              <a:gd name="connsiteX47" fmla="*/ 10471418 w 12193149"/>
              <a:gd name="connsiteY47" fmla="*/ 1601693 h 2344739"/>
              <a:gd name="connsiteX48" fmla="*/ 10377042 w 12193149"/>
              <a:gd name="connsiteY48" fmla="*/ 1644598 h 2344739"/>
              <a:gd name="connsiteX49" fmla="*/ 10319338 w 12193149"/>
              <a:gd name="connsiteY49" fmla="*/ 1666221 h 2344739"/>
              <a:gd name="connsiteX50" fmla="*/ 10295467 w 12193149"/>
              <a:gd name="connsiteY50" fmla="*/ 1668079 h 2344739"/>
              <a:gd name="connsiteX51" fmla="*/ 10263443 w 12193149"/>
              <a:gd name="connsiteY51" fmla="*/ 1674948 h 2344739"/>
              <a:gd name="connsiteX52" fmla="*/ 10205418 w 12193149"/>
              <a:gd name="connsiteY52" fmla="*/ 1682149 h 2344739"/>
              <a:gd name="connsiteX53" fmla="*/ 10177759 w 12193149"/>
              <a:gd name="connsiteY53" fmla="*/ 1692943 h 2344739"/>
              <a:gd name="connsiteX54" fmla="*/ 10165070 w 12193149"/>
              <a:gd name="connsiteY54" fmla="*/ 1693739 h 2344739"/>
              <a:gd name="connsiteX55" fmla="*/ 10156308 w 12193149"/>
              <a:gd name="connsiteY55" fmla="*/ 1707487 h 2344739"/>
              <a:gd name="connsiteX56" fmla="*/ 10118267 w 12193149"/>
              <a:gd name="connsiteY56" fmla="*/ 1731142 h 2344739"/>
              <a:gd name="connsiteX57" fmla="*/ 10083317 w 12193149"/>
              <a:gd name="connsiteY57" fmla="*/ 1743296 h 2344739"/>
              <a:gd name="connsiteX58" fmla="*/ 10040388 w 12193149"/>
              <a:gd name="connsiteY58" fmla="*/ 1741632 h 2344739"/>
              <a:gd name="connsiteX59" fmla="*/ 9961167 w 12193149"/>
              <a:gd name="connsiteY59" fmla="*/ 1757147 h 2344739"/>
              <a:gd name="connsiteX60" fmla="*/ 9848940 w 12193149"/>
              <a:gd name="connsiteY60" fmla="*/ 1763915 h 2344739"/>
              <a:gd name="connsiteX61" fmla="*/ 9729457 w 12193149"/>
              <a:gd name="connsiteY61" fmla="*/ 1784122 h 2344739"/>
              <a:gd name="connsiteX62" fmla="*/ 9613704 w 12193149"/>
              <a:gd name="connsiteY62" fmla="*/ 1812371 h 2344739"/>
              <a:gd name="connsiteX63" fmla="*/ 9338590 w 12193149"/>
              <a:gd name="connsiteY63" fmla="*/ 1869293 h 2344739"/>
              <a:gd name="connsiteX64" fmla="*/ 9232518 w 12193149"/>
              <a:gd name="connsiteY64" fmla="*/ 1893149 h 2344739"/>
              <a:gd name="connsiteX65" fmla="*/ 9156690 w 12193149"/>
              <a:gd name="connsiteY65" fmla="*/ 1903228 h 2344739"/>
              <a:gd name="connsiteX66" fmla="*/ 9054601 w 12193149"/>
              <a:gd name="connsiteY66" fmla="*/ 1910755 h 2344739"/>
              <a:gd name="connsiteX67" fmla="*/ 9006634 w 12193149"/>
              <a:gd name="connsiteY67" fmla="*/ 1914040 h 2344739"/>
              <a:gd name="connsiteX68" fmla="*/ 9006349 w 12193149"/>
              <a:gd name="connsiteY68" fmla="*/ 1913800 h 2344739"/>
              <a:gd name="connsiteX69" fmla="*/ 8997380 w 12193149"/>
              <a:gd name="connsiteY69" fmla="*/ 1915011 h 2344739"/>
              <a:gd name="connsiteX70" fmla="*/ 8991542 w 12193149"/>
              <a:gd name="connsiteY70" fmla="*/ 1917072 h 2344739"/>
              <a:gd name="connsiteX71" fmla="*/ 8975485 w 12193149"/>
              <a:gd name="connsiteY71" fmla="*/ 1920298 h 2344739"/>
              <a:gd name="connsiteX72" fmla="*/ 8969159 w 12193149"/>
              <a:gd name="connsiteY72" fmla="*/ 1919598 h 2344739"/>
              <a:gd name="connsiteX73" fmla="*/ 8964196 w 12193149"/>
              <a:gd name="connsiteY73" fmla="*/ 1917373 h 2344739"/>
              <a:gd name="connsiteX74" fmla="*/ 8930136 w 12193149"/>
              <a:gd name="connsiteY74" fmla="*/ 1914185 h 2344739"/>
              <a:gd name="connsiteX75" fmla="*/ 8753592 w 12193149"/>
              <a:gd name="connsiteY75" fmla="*/ 1933417 h 2344739"/>
              <a:gd name="connsiteX76" fmla="*/ 8708995 w 12193149"/>
              <a:gd name="connsiteY76" fmla="*/ 1935518 h 2344739"/>
              <a:gd name="connsiteX77" fmla="*/ 8597219 w 12193149"/>
              <a:gd name="connsiteY77" fmla="*/ 1944090 h 2344739"/>
              <a:gd name="connsiteX78" fmla="*/ 8526378 w 12193149"/>
              <a:gd name="connsiteY78" fmla="*/ 1929248 h 2344739"/>
              <a:gd name="connsiteX79" fmla="*/ 8512131 w 12193149"/>
              <a:gd name="connsiteY79" fmla="*/ 1935163 h 2344739"/>
              <a:gd name="connsiteX80" fmla="*/ 8507315 w 12193149"/>
              <a:gd name="connsiteY80" fmla="*/ 1938164 h 2344739"/>
              <a:gd name="connsiteX81" fmla="*/ 8499116 w 12193149"/>
              <a:gd name="connsiteY81" fmla="*/ 1940902 h 2344739"/>
              <a:gd name="connsiteX82" fmla="*/ 8498742 w 12193149"/>
              <a:gd name="connsiteY82" fmla="*/ 1940723 h 2344739"/>
              <a:gd name="connsiteX83" fmla="*/ 8491397 w 12193149"/>
              <a:gd name="connsiteY83" fmla="*/ 1943773 h 2344739"/>
              <a:gd name="connsiteX84" fmla="*/ 8368330 w 12193149"/>
              <a:gd name="connsiteY84" fmla="*/ 1957815 h 2344739"/>
              <a:gd name="connsiteX85" fmla="*/ 8354947 w 12193149"/>
              <a:gd name="connsiteY85" fmla="*/ 1958009 h 2344739"/>
              <a:gd name="connsiteX86" fmla="*/ 8321252 w 12193149"/>
              <a:gd name="connsiteY86" fmla="*/ 1974587 h 2344739"/>
              <a:gd name="connsiteX87" fmla="*/ 8315581 w 12193149"/>
              <a:gd name="connsiteY87" fmla="*/ 1974913 h 2344739"/>
              <a:gd name="connsiteX88" fmla="*/ 8296322 w 12193149"/>
              <a:gd name="connsiteY88" fmla="*/ 1988808 h 2344739"/>
              <a:gd name="connsiteX89" fmla="*/ 8285424 w 12193149"/>
              <a:gd name="connsiteY89" fmla="*/ 1994631 h 2344739"/>
              <a:gd name="connsiteX90" fmla="*/ 8284298 w 12193149"/>
              <a:gd name="connsiteY90" fmla="*/ 1999074 h 2344739"/>
              <a:gd name="connsiteX91" fmla="*/ 8267224 w 12193149"/>
              <a:gd name="connsiteY91" fmla="*/ 2006249 h 2344739"/>
              <a:gd name="connsiteX92" fmla="*/ 8264525 w 12193149"/>
              <a:gd name="connsiteY92" fmla="*/ 2006019 h 2344739"/>
              <a:gd name="connsiteX93" fmla="*/ 8253181 w 12193149"/>
              <a:gd name="connsiteY93" fmla="*/ 2015862 h 2344739"/>
              <a:gd name="connsiteX94" fmla="*/ 8246982 w 12193149"/>
              <a:gd name="connsiteY94" fmla="*/ 2028854 h 2344739"/>
              <a:gd name="connsiteX95" fmla="*/ 8091420 w 12193149"/>
              <a:gd name="connsiteY95" fmla="*/ 2075015 h 2344739"/>
              <a:gd name="connsiteX96" fmla="*/ 7906555 w 12193149"/>
              <a:gd name="connsiteY96" fmla="*/ 2116988 h 2344739"/>
              <a:gd name="connsiteX97" fmla="*/ 7719893 w 12193149"/>
              <a:gd name="connsiteY97" fmla="*/ 2142703 h 2344739"/>
              <a:gd name="connsiteX98" fmla="*/ 7615495 w 12193149"/>
              <a:gd name="connsiteY98" fmla="*/ 2139232 h 2344739"/>
              <a:gd name="connsiteX99" fmla="*/ 7528691 w 12193149"/>
              <a:gd name="connsiteY99" fmla="*/ 2145060 h 2344739"/>
              <a:gd name="connsiteX100" fmla="*/ 7520719 w 12193149"/>
              <a:gd name="connsiteY100" fmla="*/ 2147613 h 2344739"/>
              <a:gd name="connsiteX101" fmla="*/ 7508559 w 12193149"/>
              <a:gd name="connsiteY101" fmla="*/ 2148948 h 2344739"/>
              <a:gd name="connsiteX102" fmla="*/ 7508188 w 12193149"/>
              <a:gd name="connsiteY102" fmla="*/ 2148621 h 2344739"/>
              <a:gd name="connsiteX103" fmla="*/ 7496943 w 12193149"/>
              <a:gd name="connsiteY103" fmla="*/ 2150573 h 2344739"/>
              <a:gd name="connsiteX104" fmla="*/ 7219707 w 12193149"/>
              <a:gd name="connsiteY104" fmla="*/ 2156680 h 2344739"/>
              <a:gd name="connsiteX105" fmla="*/ 7202249 w 12193149"/>
              <a:gd name="connsiteY105" fmla="*/ 2161230 h 2344739"/>
              <a:gd name="connsiteX106" fmla="*/ 7198152 w 12193149"/>
              <a:gd name="connsiteY106" fmla="*/ 2166588 h 2344739"/>
              <a:gd name="connsiteX107" fmla="*/ 7171956 w 12193149"/>
              <a:gd name="connsiteY107" fmla="*/ 2171236 h 2344739"/>
              <a:gd name="connsiteX108" fmla="*/ 7098136 w 12193149"/>
              <a:gd name="connsiteY108" fmla="*/ 2183464 h 2344739"/>
              <a:gd name="connsiteX109" fmla="*/ 7019644 w 12193149"/>
              <a:gd name="connsiteY109" fmla="*/ 2183090 h 2344739"/>
              <a:gd name="connsiteX110" fmla="*/ 6905294 w 12193149"/>
              <a:gd name="connsiteY110" fmla="*/ 2212596 h 2344739"/>
              <a:gd name="connsiteX111" fmla="*/ 6709370 w 12193149"/>
              <a:gd name="connsiteY111" fmla="*/ 2240551 h 2344739"/>
              <a:gd name="connsiteX112" fmla="*/ 6550602 w 12193149"/>
              <a:gd name="connsiteY112" fmla="*/ 2269327 h 2344739"/>
              <a:gd name="connsiteX113" fmla="*/ 6318708 w 12193149"/>
              <a:gd name="connsiteY113" fmla="*/ 2316127 h 2344739"/>
              <a:gd name="connsiteX114" fmla="*/ 6169822 w 12193149"/>
              <a:gd name="connsiteY114" fmla="*/ 2318214 h 2344739"/>
              <a:gd name="connsiteX115" fmla="*/ 6074996 w 12193149"/>
              <a:gd name="connsiteY115" fmla="*/ 2338676 h 2344739"/>
              <a:gd name="connsiteX116" fmla="*/ 6069677 w 12193149"/>
              <a:gd name="connsiteY116" fmla="*/ 2337139 h 2344739"/>
              <a:gd name="connsiteX117" fmla="*/ 6049786 w 12193149"/>
              <a:gd name="connsiteY117" fmla="*/ 2337822 h 2344739"/>
              <a:gd name="connsiteX118" fmla="*/ 6042433 w 12193149"/>
              <a:gd name="connsiteY118" fmla="*/ 2329473 h 2344739"/>
              <a:gd name="connsiteX119" fmla="*/ 6011238 w 12193149"/>
              <a:gd name="connsiteY119" fmla="*/ 2324380 h 2344739"/>
              <a:gd name="connsiteX120" fmla="*/ 5958523 w 12193149"/>
              <a:gd name="connsiteY120" fmla="*/ 2328024 h 2344739"/>
              <a:gd name="connsiteX121" fmla="*/ 5760067 w 12193149"/>
              <a:gd name="connsiteY121" fmla="*/ 2343716 h 2344739"/>
              <a:gd name="connsiteX122" fmla="*/ 5628108 w 12193149"/>
              <a:gd name="connsiteY122" fmla="*/ 2344739 h 2344739"/>
              <a:gd name="connsiteX123" fmla="*/ 5472054 w 12193149"/>
              <a:gd name="connsiteY123" fmla="*/ 2330719 h 2344739"/>
              <a:gd name="connsiteX124" fmla="*/ 5433909 w 12193149"/>
              <a:gd name="connsiteY124" fmla="*/ 2319466 h 2344739"/>
              <a:gd name="connsiteX125" fmla="*/ 5382817 w 12193149"/>
              <a:gd name="connsiteY125" fmla="*/ 2301764 h 2344739"/>
              <a:gd name="connsiteX126" fmla="*/ 5262912 w 12193149"/>
              <a:gd name="connsiteY126" fmla="*/ 2281347 h 2344739"/>
              <a:gd name="connsiteX127" fmla="*/ 5224109 w 12193149"/>
              <a:gd name="connsiteY127" fmla="*/ 2270223 h 2344739"/>
              <a:gd name="connsiteX128" fmla="*/ 5175808 w 12193149"/>
              <a:gd name="connsiteY128" fmla="*/ 2267233 h 2344739"/>
              <a:gd name="connsiteX129" fmla="*/ 5157702 w 12193149"/>
              <a:gd name="connsiteY129" fmla="*/ 2260010 h 2344739"/>
              <a:gd name="connsiteX130" fmla="*/ 5143747 w 12193149"/>
              <a:gd name="connsiteY130" fmla="*/ 2256610 h 2344739"/>
              <a:gd name="connsiteX131" fmla="*/ 5140744 w 12193149"/>
              <a:gd name="connsiteY131" fmla="*/ 2254509 h 2344739"/>
              <a:gd name="connsiteX132" fmla="*/ 5122807 w 12193149"/>
              <a:gd name="connsiteY132" fmla="*/ 2243656 h 2344739"/>
              <a:gd name="connsiteX133" fmla="*/ 5066938 w 12193149"/>
              <a:gd name="connsiteY133" fmla="*/ 2250227 h 2344739"/>
              <a:gd name="connsiteX134" fmla="*/ 5012662 w 12193149"/>
              <a:gd name="connsiteY134" fmla="*/ 2233846 h 2344739"/>
              <a:gd name="connsiteX135" fmla="*/ 4841589 w 12193149"/>
              <a:gd name="connsiteY135" fmla="*/ 2209829 h 2344739"/>
              <a:gd name="connsiteX136" fmla="*/ 4763595 w 12193149"/>
              <a:gd name="connsiteY136" fmla="*/ 2182061 h 2344739"/>
              <a:gd name="connsiteX137" fmla="*/ 4724334 w 12193149"/>
              <a:gd name="connsiteY137" fmla="*/ 2173047 h 2344739"/>
              <a:gd name="connsiteX138" fmla="*/ 4722324 w 12193149"/>
              <a:gd name="connsiteY138" fmla="*/ 2172298 h 2344739"/>
              <a:gd name="connsiteX139" fmla="*/ 4723259 w 12193149"/>
              <a:gd name="connsiteY139" fmla="*/ 2172087 h 2344739"/>
              <a:gd name="connsiteX140" fmla="*/ 4718350 w 12193149"/>
              <a:gd name="connsiteY140" fmla="*/ 2170817 h 2344739"/>
              <a:gd name="connsiteX141" fmla="*/ 4722324 w 12193149"/>
              <a:gd name="connsiteY141" fmla="*/ 2172298 h 2344739"/>
              <a:gd name="connsiteX142" fmla="*/ 4716674 w 12193149"/>
              <a:gd name="connsiteY142" fmla="*/ 2173573 h 2344739"/>
              <a:gd name="connsiteX143" fmla="*/ 4516962 w 12193149"/>
              <a:gd name="connsiteY143" fmla="*/ 2163671 h 2344739"/>
              <a:gd name="connsiteX144" fmla="*/ 4429691 w 12193149"/>
              <a:gd name="connsiteY144" fmla="*/ 2153020 h 2344739"/>
              <a:gd name="connsiteX145" fmla="*/ 4364023 w 12193149"/>
              <a:gd name="connsiteY145" fmla="*/ 2151674 h 2344739"/>
              <a:gd name="connsiteX146" fmla="*/ 4318114 w 12193149"/>
              <a:gd name="connsiteY146" fmla="*/ 2158289 h 2344739"/>
              <a:gd name="connsiteX147" fmla="*/ 4316258 w 12193149"/>
              <a:gd name="connsiteY147" fmla="*/ 2156948 h 2344739"/>
              <a:gd name="connsiteX148" fmla="*/ 4296292 w 12193149"/>
              <a:gd name="connsiteY148" fmla="*/ 2155069 h 2344739"/>
              <a:gd name="connsiteX149" fmla="*/ 4291212 w 12193149"/>
              <a:gd name="connsiteY149" fmla="*/ 2157986 h 2344739"/>
              <a:gd name="connsiteX150" fmla="*/ 4277290 w 12193149"/>
              <a:gd name="connsiteY150" fmla="*/ 2157740 h 2344739"/>
              <a:gd name="connsiteX151" fmla="*/ 4249265 w 12193149"/>
              <a:gd name="connsiteY151" fmla="*/ 2160064 h 2344739"/>
              <a:gd name="connsiteX152" fmla="*/ 4203199 w 12193149"/>
              <a:gd name="connsiteY152" fmla="*/ 2157269 h 2344739"/>
              <a:gd name="connsiteX153" fmla="*/ 4202893 w 12193149"/>
              <a:gd name="connsiteY153" fmla="*/ 2156010 h 2344739"/>
              <a:gd name="connsiteX154" fmla="*/ 4192396 w 12193149"/>
              <a:gd name="connsiteY154" fmla="*/ 2150376 h 2344739"/>
              <a:gd name="connsiteX155" fmla="*/ 4143893 w 12193149"/>
              <a:gd name="connsiteY155" fmla="*/ 2134511 h 2344739"/>
              <a:gd name="connsiteX156" fmla="*/ 4084245 w 12193149"/>
              <a:gd name="connsiteY156" fmla="*/ 2107978 h 2344739"/>
              <a:gd name="connsiteX157" fmla="*/ 4075694 w 12193149"/>
              <a:gd name="connsiteY157" fmla="*/ 2107143 h 2344739"/>
              <a:gd name="connsiteX158" fmla="*/ 4075575 w 12193149"/>
              <a:gd name="connsiteY158" fmla="*/ 2106844 h 2344739"/>
              <a:gd name="connsiteX159" fmla="*/ 4066658 w 12193149"/>
              <a:gd name="connsiteY159" fmla="*/ 2105400 h 2344739"/>
              <a:gd name="connsiteX160" fmla="*/ 4060102 w 12193149"/>
              <a:gd name="connsiteY160" fmla="*/ 2105618 h 2344739"/>
              <a:gd name="connsiteX161" fmla="*/ 4043512 w 12193149"/>
              <a:gd name="connsiteY161" fmla="*/ 2103997 h 2344739"/>
              <a:gd name="connsiteX162" fmla="*/ 4038145 w 12193149"/>
              <a:gd name="connsiteY162" fmla="*/ 2101563 h 2344739"/>
              <a:gd name="connsiteX163" fmla="*/ 4036511 w 12193149"/>
              <a:gd name="connsiteY163" fmla="*/ 2097896 h 2344739"/>
              <a:gd name="connsiteX164" fmla="*/ 4034926 w 12193149"/>
              <a:gd name="connsiteY164" fmla="*/ 2098131 h 2344739"/>
              <a:gd name="connsiteX165" fmla="*/ 4005686 w 12193149"/>
              <a:gd name="connsiteY165" fmla="*/ 2085563 h 2344739"/>
              <a:gd name="connsiteX166" fmla="*/ 3937994 w 12193149"/>
              <a:gd name="connsiteY166" fmla="*/ 2068106 h 2344739"/>
              <a:gd name="connsiteX167" fmla="*/ 3898423 w 12193149"/>
              <a:gd name="connsiteY167" fmla="*/ 2062451 h 2344739"/>
              <a:gd name="connsiteX168" fmla="*/ 3790908 w 12193149"/>
              <a:gd name="connsiteY168" fmla="*/ 2042213 h 2344739"/>
              <a:gd name="connsiteX169" fmla="*/ 3683661 w 12193149"/>
              <a:gd name="connsiteY169" fmla="*/ 2018290 h 2344739"/>
              <a:gd name="connsiteX170" fmla="*/ 3611183 w 12193149"/>
              <a:gd name="connsiteY170" fmla="*/ 1986019 h 2344739"/>
              <a:gd name="connsiteX171" fmla="*/ 3605003 w 12193149"/>
              <a:gd name="connsiteY171" fmla="*/ 1987381 h 2344739"/>
              <a:gd name="connsiteX172" fmla="*/ 3595884 w 12193149"/>
              <a:gd name="connsiteY172" fmla="*/ 1987545 h 2344739"/>
              <a:gd name="connsiteX173" fmla="*/ 3595649 w 12193149"/>
              <a:gd name="connsiteY173" fmla="*/ 1987276 h 2344739"/>
              <a:gd name="connsiteX174" fmla="*/ 3587126 w 12193149"/>
              <a:gd name="connsiteY174" fmla="*/ 1987966 h 2344739"/>
              <a:gd name="connsiteX175" fmla="*/ 3537283 w 12193149"/>
              <a:gd name="connsiteY175" fmla="*/ 1978267 h 2344739"/>
              <a:gd name="connsiteX176" fmla="*/ 3474371 w 12193149"/>
              <a:gd name="connsiteY176" fmla="*/ 1974606 h 2344739"/>
              <a:gd name="connsiteX177" fmla="*/ 3401876 w 12193149"/>
              <a:gd name="connsiteY177" fmla="*/ 1962558 h 2344739"/>
              <a:gd name="connsiteX178" fmla="*/ 3365036 w 12193149"/>
              <a:gd name="connsiteY178" fmla="*/ 1979510 h 2344739"/>
              <a:gd name="connsiteX179" fmla="*/ 3345174 w 12193149"/>
              <a:gd name="connsiteY179" fmla="*/ 1981192 h 2344739"/>
              <a:gd name="connsiteX180" fmla="*/ 3342846 w 12193149"/>
              <a:gd name="connsiteY180" fmla="*/ 1980217 h 2344739"/>
              <a:gd name="connsiteX181" fmla="*/ 3263504 w 12193149"/>
              <a:gd name="connsiteY181" fmla="*/ 1986094 h 2344739"/>
              <a:gd name="connsiteX182" fmla="*/ 3143704 w 12193149"/>
              <a:gd name="connsiteY182" fmla="*/ 1993869 h 2344739"/>
              <a:gd name="connsiteX183" fmla="*/ 3031439 w 12193149"/>
              <a:gd name="connsiteY183" fmla="*/ 1996512 h 2344739"/>
              <a:gd name="connsiteX184" fmla="*/ 2782717 w 12193149"/>
              <a:gd name="connsiteY184" fmla="*/ 2018333 h 2344739"/>
              <a:gd name="connsiteX185" fmla="*/ 2647675 w 12193149"/>
              <a:gd name="connsiteY185" fmla="*/ 2028869 h 2344739"/>
              <a:gd name="connsiteX186" fmla="*/ 2569176 w 12193149"/>
              <a:gd name="connsiteY186" fmla="*/ 2002628 h 2344739"/>
              <a:gd name="connsiteX187" fmla="*/ 2444403 w 12193149"/>
              <a:gd name="connsiteY187" fmla="*/ 2016529 h 2344739"/>
              <a:gd name="connsiteX188" fmla="*/ 2316260 w 12193149"/>
              <a:gd name="connsiteY188" fmla="*/ 2024996 h 2344739"/>
              <a:gd name="connsiteX189" fmla="*/ 2209726 w 12193149"/>
              <a:gd name="connsiteY189" fmla="*/ 2019763 h 2344739"/>
              <a:gd name="connsiteX190" fmla="*/ 2095813 w 12193149"/>
              <a:gd name="connsiteY190" fmla="*/ 2003052 h 2344739"/>
              <a:gd name="connsiteX191" fmla="*/ 1998504 w 12193149"/>
              <a:gd name="connsiteY191" fmla="*/ 1995032 h 2344739"/>
              <a:gd name="connsiteX192" fmla="*/ 1929320 w 12193149"/>
              <a:gd name="connsiteY192" fmla="*/ 2016977 h 2344739"/>
              <a:gd name="connsiteX193" fmla="*/ 1922798 w 12193149"/>
              <a:gd name="connsiteY193" fmla="*/ 2012146 h 2344739"/>
              <a:gd name="connsiteX194" fmla="*/ 1874228 w 12193149"/>
              <a:gd name="connsiteY194" fmla="*/ 2013741 h 2344739"/>
              <a:gd name="connsiteX195" fmla="*/ 1787803 w 12193149"/>
              <a:gd name="connsiteY195" fmla="*/ 2041363 h 2344739"/>
              <a:gd name="connsiteX196" fmla="*/ 1739352 w 12193149"/>
              <a:gd name="connsiteY196" fmla="*/ 2036312 h 2344739"/>
              <a:gd name="connsiteX197" fmla="*/ 1676219 w 12193149"/>
              <a:gd name="connsiteY197" fmla="*/ 2019963 h 2344739"/>
              <a:gd name="connsiteX198" fmla="*/ 1609817 w 12193149"/>
              <a:gd name="connsiteY198" fmla="*/ 2013066 h 2344739"/>
              <a:gd name="connsiteX199" fmla="*/ 1497258 w 12193149"/>
              <a:gd name="connsiteY199" fmla="*/ 1987476 h 2344739"/>
              <a:gd name="connsiteX200" fmla="*/ 1151127 w 12193149"/>
              <a:gd name="connsiteY200" fmla="*/ 1938041 h 2344739"/>
              <a:gd name="connsiteX201" fmla="*/ 859417 w 12193149"/>
              <a:gd name="connsiteY201" fmla="*/ 1928608 h 2344739"/>
              <a:gd name="connsiteX202" fmla="*/ 838688 w 12193149"/>
              <a:gd name="connsiteY202" fmla="*/ 1929821 h 2344739"/>
              <a:gd name="connsiteX203" fmla="*/ 817957 w 12193149"/>
              <a:gd name="connsiteY203" fmla="*/ 1927857 h 2344739"/>
              <a:gd name="connsiteX204" fmla="*/ 812654 w 12193149"/>
              <a:gd name="connsiteY204" fmla="*/ 1930751 h 2344739"/>
              <a:gd name="connsiteX205" fmla="*/ 721195 w 12193149"/>
              <a:gd name="connsiteY205" fmla="*/ 1929661 h 2344739"/>
              <a:gd name="connsiteX206" fmla="*/ 720890 w 12193149"/>
              <a:gd name="connsiteY206" fmla="*/ 1928399 h 2344739"/>
              <a:gd name="connsiteX207" fmla="*/ 710023 w 12193149"/>
              <a:gd name="connsiteY207" fmla="*/ 1922722 h 2344739"/>
              <a:gd name="connsiteX208" fmla="*/ 597940 w 12193149"/>
              <a:gd name="connsiteY208" fmla="*/ 1879864 h 2344739"/>
              <a:gd name="connsiteX209" fmla="*/ 579683 w 12193149"/>
              <a:gd name="connsiteY209" fmla="*/ 1877212 h 2344739"/>
              <a:gd name="connsiteX210" fmla="*/ 572865 w 12193149"/>
              <a:gd name="connsiteY210" fmla="*/ 1877401 h 2344739"/>
              <a:gd name="connsiteX211" fmla="*/ 446247 w 12193149"/>
              <a:gd name="connsiteY211" fmla="*/ 1839371 h 2344739"/>
              <a:gd name="connsiteX212" fmla="*/ 405163 w 12193149"/>
              <a:gd name="connsiteY212" fmla="*/ 1833548 h 2344739"/>
              <a:gd name="connsiteX213" fmla="*/ 293583 w 12193149"/>
              <a:gd name="connsiteY213" fmla="*/ 1812852 h 2344739"/>
              <a:gd name="connsiteX214" fmla="*/ 119529 w 12193149"/>
              <a:gd name="connsiteY214" fmla="*/ 1761047 h 2344739"/>
              <a:gd name="connsiteX215" fmla="*/ 16674 w 12193149"/>
              <a:gd name="connsiteY215" fmla="*/ 1758191 h 2344739"/>
              <a:gd name="connsiteX216" fmla="*/ 1150 w 12193149"/>
              <a:gd name="connsiteY216" fmla="*/ 1752722 h 2344739"/>
              <a:gd name="connsiteX217" fmla="*/ 1148 w 12193149"/>
              <a:gd name="connsiteY217" fmla="*/ 222213 h 2344739"/>
              <a:gd name="connsiteX218" fmla="*/ 1148 w 12193149"/>
              <a:gd name="connsiteY218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9 w 12193149"/>
              <a:gd name="connsiteY3" fmla="*/ 579739 h 2344739"/>
              <a:gd name="connsiteX4" fmla="*/ 12185986 w 12193149"/>
              <a:gd name="connsiteY4" fmla="*/ 584189 h 2344739"/>
              <a:gd name="connsiteX5" fmla="*/ 12156363 w 12193149"/>
              <a:gd name="connsiteY5" fmla="*/ 597366 h 2344739"/>
              <a:gd name="connsiteX6" fmla="*/ 12139215 w 12193149"/>
              <a:gd name="connsiteY6" fmla="*/ 623179 h 2344739"/>
              <a:gd name="connsiteX7" fmla="*/ 12126327 w 12193149"/>
              <a:gd name="connsiteY7" fmla="*/ 624690 h 2344739"/>
              <a:gd name="connsiteX8" fmla="*/ 12124007 w 12193149"/>
              <a:gd name="connsiteY8" fmla="*/ 624794 h 2344739"/>
              <a:gd name="connsiteX9" fmla="*/ 12116854 w 12193149"/>
              <a:gd name="connsiteY9" fmla="*/ 628608 h 2344739"/>
              <a:gd name="connsiteX10" fmla="*/ 12099497 w 12193149"/>
              <a:gd name="connsiteY10" fmla="*/ 628139 h 2344739"/>
              <a:gd name="connsiteX11" fmla="*/ 12087073 w 12193149"/>
              <a:gd name="connsiteY11" fmla="*/ 636341 h 2344739"/>
              <a:gd name="connsiteX12" fmla="*/ 12031073 w 12193149"/>
              <a:gd name="connsiteY12" fmla="*/ 680009 h 2344739"/>
              <a:gd name="connsiteX13" fmla="*/ 11995833 w 12193149"/>
              <a:gd name="connsiteY13" fmla="*/ 703458 h 2344739"/>
              <a:gd name="connsiteX14" fmla="*/ 11979717 w 12193149"/>
              <a:gd name="connsiteY14" fmla="*/ 708161 h 2344739"/>
              <a:gd name="connsiteX15" fmla="*/ 11959046 w 12193149"/>
              <a:gd name="connsiteY15" fmla="*/ 717558 h 2344739"/>
              <a:gd name="connsiteX16" fmla="*/ 11920454 w 12193149"/>
              <a:gd name="connsiteY16" fmla="*/ 730883 h 2344739"/>
              <a:gd name="connsiteX17" fmla="*/ 11903656 w 12193149"/>
              <a:gd name="connsiteY17" fmla="*/ 742426 h 2344739"/>
              <a:gd name="connsiteX18" fmla="*/ 11895048 w 12193149"/>
              <a:gd name="connsiteY18" fmla="*/ 744791 h 2344739"/>
              <a:gd name="connsiteX19" fmla="*/ 11891968 w 12193149"/>
              <a:gd name="connsiteY19" fmla="*/ 755729 h 2344739"/>
              <a:gd name="connsiteX20" fmla="*/ 11870776 w 12193149"/>
              <a:gd name="connsiteY20" fmla="*/ 777816 h 2344739"/>
              <a:gd name="connsiteX21" fmla="*/ 11813376 w 12193149"/>
              <a:gd name="connsiteY21" fmla="*/ 797659 h 2344739"/>
              <a:gd name="connsiteX22" fmla="*/ 11590693 w 12193149"/>
              <a:gd name="connsiteY22" fmla="*/ 963777 h 2344739"/>
              <a:gd name="connsiteX23" fmla="*/ 11506817 w 12193149"/>
              <a:gd name="connsiteY23" fmla="*/ 1033623 h 2344739"/>
              <a:gd name="connsiteX24" fmla="*/ 11280332 w 12193149"/>
              <a:gd name="connsiteY24" fmla="*/ 1223571 h 2344739"/>
              <a:gd name="connsiteX25" fmla="*/ 11228309 w 12193149"/>
              <a:gd name="connsiteY25" fmla="*/ 1276236 h 2344739"/>
              <a:gd name="connsiteX26" fmla="*/ 11218087 w 12193149"/>
              <a:gd name="connsiteY26" fmla="*/ 1275961 h 2344739"/>
              <a:gd name="connsiteX27" fmla="*/ 11217184 w 12193149"/>
              <a:gd name="connsiteY27" fmla="*/ 1275018 h 2344739"/>
              <a:gd name="connsiteX28" fmla="*/ 11188885 w 12193149"/>
              <a:gd name="connsiteY28" fmla="*/ 1292383 h 2344739"/>
              <a:gd name="connsiteX29" fmla="*/ 11184501 w 12193149"/>
              <a:gd name="connsiteY29" fmla="*/ 1292525 h 2344739"/>
              <a:gd name="connsiteX30" fmla="*/ 11166854 w 12193149"/>
              <a:gd name="connsiteY30" fmla="*/ 1306612 h 2344739"/>
              <a:gd name="connsiteX31" fmla="*/ 11157311 w 12193149"/>
              <a:gd name="connsiteY31" fmla="*/ 1312414 h 2344739"/>
              <a:gd name="connsiteX32" fmla="*/ 11155496 w 12193149"/>
              <a:gd name="connsiteY32" fmla="*/ 1317097 h 2344739"/>
              <a:gd name="connsiteX33" fmla="*/ 11140961 w 12193149"/>
              <a:gd name="connsiteY33" fmla="*/ 1324115 h 2344739"/>
              <a:gd name="connsiteX34" fmla="*/ 11138961 w 12193149"/>
              <a:gd name="connsiteY34" fmla="*/ 1323772 h 2344739"/>
              <a:gd name="connsiteX35" fmla="*/ 11128208 w 12193149"/>
              <a:gd name="connsiteY35" fmla="*/ 1333832 h 2344739"/>
              <a:gd name="connsiteX36" fmla="*/ 11120691 w 12193149"/>
              <a:gd name="connsiteY36" fmla="*/ 1347424 h 2344739"/>
              <a:gd name="connsiteX37" fmla="*/ 10894683 w 12193149"/>
              <a:gd name="connsiteY37" fmla="*/ 1473399 h 2344739"/>
              <a:gd name="connsiteX38" fmla="*/ 10773300 w 12193149"/>
              <a:gd name="connsiteY38" fmla="*/ 1523191 h 2344739"/>
              <a:gd name="connsiteX39" fmla="*/ 10627668 w 12193149"/>
              <a:gd name="connsiteY39" fmla="*/ 1559229 h 2344739"/>
              <a:gd name="connsiteX40" fmla="*/ 10581895 w 12193149"/>
              <a:gd name="connsiteY40" fmla="*/ 1568689 h 2344739"/>
              <a:gd name="connsiteX41" fmla="*/ 10547790 w 12193149"/>
              <a:gd name="connsiteY41" fmla="*/ 1598423 h 2344739"/>
              <a:gd name="connsiteX42" fmla="*/ 10529643 w 12193149"/>
              <a:gd name="connsiteY42" fmla="*/ 1596907 h 2344739"/>
              <a:gd name="connsiteX43" fmla="*/ 10526446 w 12193149"/>
              <a:gd name="connsiteY43" fmla="*/ 1596411 h 2344739"/>
              <a:gd name="connsiteX44" fmla="*/ 10515129 w 12193149"/>
              <a:gd name="connsiteY44" fmla="*/ 1599537 h 2344739"/>
              <a:gd name="connsiteX45" fmla="*/ 10491735 w 12193149"/>
              <a:gd name="connsiteY45" fmla="*/ 1594156 h 2344739"/>
              <a:gd name="connsiteX46" fmla="*/ 10471418 w 12193149"/>
              <a:gd name="connsiteY46" fmla="*/ 1601693 h 2344739"/>
              <a:gd name="connsiteX47" fmla="*/ 10377042 w 12193149"/>
              <a:gd name="connsiteY47" fmla="*/ 1644598 h 2344739"/>
              <a:gd name="connsiteX48" fmla="*/ 10319338 w 12193149"/>
              <a:gd name="connsiteY48" fmla="*/ 1666221 h 2344739"/>
              <a:gd name="connsiteX49" fmla="*/ 10295467 w 12193149"/>
              <a:gd name="connsiteY49" fmla="*/ 1668079 h 2344739"/>
              <a:gd name="connsiteX50" fmla="*/ 10263443 w 12193149"/>
              <a:gd name="connsiteY50" fmla="*/ 1674948 h 2344739"/>
              <a:gd name="connsiteX51" fmla="*/ 10205418 w 12193149"/>
              <a:gd name="connsiteY51" fmla="*/ 1682149 h 2344739"/>
              <a:gd name="connsiteX52" fmla="*/ 10177759 w 12193149"/>
              <a:gd name="connsiteY52" fmla="*/ 1692943 h 2344739"/>
              <a:gd name="connsiteX53" fmla="*/ 10165070 w 12193149"/>
              <a:gd name="connsiteY53" fmla="*/ 1693739 h 2344739"/>
              <a:gd name="connsiteX54" fmla="*/ 10156308 w 12193149"/>
              <a:gd name="connsiteY54" fmla="*/ 1707487 h 2344739"/>
              <a:gd name="connsiteX55" fmla="*/ 10118267 w 12193149"/>
              <a:gd name="connsiteY55" fmla="*/ 1731142 h 2344739"/>
              <a:gd name="connsiteX56" fmla="*/ 10083317 w 12193149"/>
              <a:gd name="connsiteY56" fmla="*/ 1743296 h 2344739"/>
              <a:gd name="connsiteX57" fmla="*/ 10040388 w 12193149"/>
              <a:gd name="connsiteY57" fmla="*/ 1741632 h 2344739"/>
              <a:gd name="connsiteX58" fmla="*/ 9961167 w 12193149"/>
              <a:gd name="connsiteY58" fmla="*/ 1757147 h 2344739"/>
              <a:gd name="connsiteX59" fmla="*/ 9848940 w 12193149"/>
              <a:gd name="connsiteY59" fmla="*/ 1763915 h 2344739"/>
              <a:gd name="connsiteX60" fmla="*/ 9729457 w 12193149"/>
              <a:gd name="connsiteY60" fmla="*/ 1784122 h 2344739"/>
              <a:gd name="connsiteX61" fmla="*/ 9613704 w 12193149"/>
              <a:gd name="connsiteY61" fmla="*/ 1812371 h 2344739"/>
              <a:gd name="connsiteX62" fmla="*/ 9338590 w 12193149"/>
              <a:gd name="connsiteY62" fmla="*/ 1869293 h 2344739"/>
              <a:gd name="connsiteX63" fmla="*/ 9232518 w 12193149"/>
              <a:gd name="connsiteY63" fmla="*/ 1893149 h 2344739"/>
              <a:gd name="connsiteX64" fmla="*/ 9156690 w 12193149"/>
              <a:gd name="connsiteY64" fmla="*/ 1903228 h 2344739"/>
              <a:gd name="connsiteX65" fmla="*/ 9054601 w 12193149"/>
              <a:gd name="connsiteY65" fmla="*/ 1910755 h 2344739"/>
              <a:gd name="connsiteX66" fmla="*/ 9006634 w 12193149"/>
              <a:gd name="connsiteY66" fmla="*/ 1914040 h 2344739"/>
              <a:gd name="connsiteX67" fmla="*/ 9006349 w 12193149"/>
              <a:gd name="connsiteY67" fmla="*/ 1913800 h 2344739"/>
              <a:gd name="connsiteX68" fmla="*/ 8997380 w 12193149"/>
              <a:gd name="connsiteY68" fmla="*/ 1915011 h 2344739"/>
              <a:gd name="connsiteX69" fmla="*/ 8991542 w 12193149"/>
              <a:gd name="connsiteY69" fmla="*/ 1917072 h 2344739"/>
              <a:gd name="connsiteX70" fmla="*/ 8975485 w 12193149"/>
              <a:gd name="connsiteY70" fmla="*/ 1920298 h 2344739"/>
              <a:gd name="connsiteX71" fmla="*/ 8969159 w 12193149"/>
              <a:gd name="connsiteY71" fmla="*/ 1919598 h 2344739"/>
              <a:gd name="connsiteX72" fmla="*/ 8964196 w 12193149"/>
              <a:gd name="connsiteY72" fmla="*/ 1917373 h 2344739"/>
              <a:gd name="connsiteX73" fmla="*/ 8930136 w 12193149"/>
              <a:gd name="connsiteY73" fmla="*/ 1914185 h 2344739"/>
              <a:gd name="connsiteX74" fmla="*/ 8753592 w 12193149"/>
              <a:gd name="connsiteY74" fmla="*/ 1933417 h 2344739"/>
              <a:gd name="connsiteX75" fmla="*/ 8708995 w 12193149"/>
              <a:gd name="connsiteY75" fmla="*/ 1935518 h 2344739"/>
              <a:gd name="connsiteX76" fmla="*/ 8597219 w 12193149"/>
              <a:gd name="connsiteY76" fmla="*/ 1944090 h 2344739"/>
              <a:gd name="connsiteX77" fmla="*/ 8526378 w 12193149"/>
              <a:gd name="connsiteY77" fmla="*/ 1929248 h 2344739"/>
              <a:gd name="connsiteX78" fmla="*/ 8512131 w 12193149"/>
              <a:gd name="connsiteY78" fmla="*/ 1935163 h 2344739"/>
              <a:gd name="connsiteX79" fmla="*/ 8507315 w 12193149"/>
              <a:gd name="connsiteY79" fmla="*/ 1938164 h 2344739"/>
              <a:gd name="connsiteX80" fmla="*/ 8499116 w 12193149"/>
              <a:gd name="connsiteY80" fmla="*/ 1940902 h 2344739"/>
              <a:gd name="connsiteX81" fmla="*/ 8498742 w 12193149"/>
              <a:gd name="connsiteY81" fmla="*/ 1940723 h 2344739"/>
              <a:gd name="connsiteX82" fmla="*/ 8491397 w 12193149"/>
              <a:gd name="connsiteY82" fmla="*/ 1943773 h 2344739"/>
              <a:gd name="connsiteX83" fmla="*/ 8368330 w 12193149"/>
              <a:gd name="connsiteY83" fmla="*/ 1957815 h 2344739"/>
              <a:gd name="connsiteX84" fmla="*/ 8354947 w 12193149"/>
              <a:gd name="connsiteY84" fmla="*/ 1958009 h 2344739"/>
              <a:gd name="connsiteX85" fmla="*/ 8321252 w 12193149"/>
              <a:gd name="connsiteY85" fmla="*/ 1974587 h 2344739"/>
              <a:gd name="connsiteX86" fmla="*/ 8315581 w 12193149"/>
              <a:gd name="connsiteY86" fmla="*/ 1974913 h 2344739"/>
              <a:gd name="connsiteX87" fmla="*/ 8296322 w 12193149"/>
              <a:gd name="connsiteY87" fmla="*/ 1988808 h 2344739"/>
              <a:gd name="connsiteX88" fmla="*/ 8285424 w 12193149"/>
              <a:gd name="connsiteY88" fmla="*/ 1994631 h 2344739"/>
              <a:gd name="connsiteX89" fmla="*/ 8284298 w 12193149"/>
              <a:gd name="connsiteY89" fmla="*/ 1999074 h 2344739"/>
              <a:gd name="connsiteX90" fmla="*/ 8267224 w 12193149"/>
              <a:gd name="connsiteY90" fmla="*/ 2006249 h 2344739"/>
              <a:gd name="connsiteX91" fmla="*/ 8264525 w 12193149"/>
              <a:gd name="connsiteY91" fmla="*/ 2006019 h 2344739"/>
              <a:gd name="connsiteX92" fmla="*/ 8253181 w 12193149"/>
              <a:gd name="connsiteY92" fmla="*/ 2015862 h 2344739"/>
              <a:gd name="connsiteX93" fmla="*/ 8246982 w 12193149"/>
              <a:gd name="connsiteY93" fmla="*/ 2028854 h 2344739"/>
              <a:gd name="connsiteX94" fmla="*/ 8091420 w 12193149"/>
              <a:gd name="connsiteY94" fmla="*/ 2075015 h 2344739"/>
              <a:gd name="connsiteX95" fmla="*/ 7906555 w 12193149"/>
              <a:gd name="connsiteY95" fmla="*/ 2116988 h 2344739"/>
              <a:gd name="connsiteX96" fmla="*/ 7719893 w 12193149"/>
              <a:gd name="connsiteY96" fmla="*/ 2142703 h 2344739"/>
              <a:gd name="connsiteX97" fmla="*/ 7615495 w 12193149"/>
              <a:gd name="connsiteY97" fmla="*/ 2139232 h 2344739"/>
              <a:gd name="connsiteX98" fmla="*/ 7528691 w 12193149"/>
              <a:gd name="connsiteY98" fmla="*/ 2145060 h 2344739"/>
              <a:gd name="connsiteX99" fmla="*/ 7520719 w 12193149"/>
              <a:gd name="connsiteY99" fmla="*/ 2147613 h 2344739"/>
              <a:gd name="connsiteX100" fmla="*/ 7508559 w 12193149"/>
              <a:gd name="connsiteY100" fmla="*/ 2148948 h 2344739"/>
              <a:gd name="connsiteX101" fmla="*/ 7508188 w 12193149"/>
              <a:gd name="connsiteY101" fmla="*/ 2148621 h 2344739"/>
              <a:gd name="connsiteX102" fmla="*/ 7496943 w 12193149"/>
              <a:gd name="connsiteY102" fmla="*/ 2150573 h 2344739"/>
              <a:gd name="connsiteX103" fmla="*/ 7219707 w 12193149"/>
              <a:gd name="connsiteY103" fmla="*/ 2156680 h 2344739"/>
              <a:gd name="connsiteX104" fmla="*/ 7202249 w 12193149"/>
              <a:gd name="connsiteY104" fmla="*/ 2161230 h 2344739"/>
              <a:gd name="connsiteX105" fmla="*/ 7198152 w 12193149"/>
              <a:gd name="connsiteY105" fmla="*/ 2166588 h 2344739"/>
              <a:gd name="connsiteX106" fmla="*/ 7171956 w 12193149"/>
              <a:gd name="connsiteY106" fmla="*/ 2171236 h 2344739"/>
              <a:gd name="connsiteX107" fmla="*/ 7098136 w 12193149"/>
              <a:gd name="connsiteY107" fmla="*/ 2183464 h 2344739"/>
              <a:gd name="connsiteX108" fmla="*/ 7019644 w 12193149"/>
              <a:gd name="connsiteY108" fmla="*/ 2183090 h 2344739"/>
              <a:gd name="connsiteX109" fmla="*/ 6905294 w 12193149"/>
              <a:gd name="connsiteY109" fmla="*/ 2212596 h 2344739"/>
              <a:gd name="connsiteX110" fmla="*/ 6709370 w 12193149"/>
              <a:gd name="connsiteY110" fmla="*/ 2240551 h 2344739"/>
              <a:gd name="connsiteX111" fmla="*/ 6550602 w 12193149"/>
              <a:gd name="connsiteY111" fmla="*/ 2269327 h 2344739"/>
              <a:gd name="connsiteX112" fmla="*/ 6318708 w 12193149"/>
              <a:gd name="connsiteY112" fmla="*/ 2316127 h 2344739"/>
              <a:gd name="connsiteX113" fmla="*/ 6169822 w 12193149"/>
              <a:gd name="connsiteY113" fmla="*/ 2318214 h 2344739"/>
              <a:gd name="connsiteX114" fmla="*/ 6074996 w 12193149"/>
              <a:gd name="connsiteY114" fmla="*/ 2338676 h 2344739"/>
              <a:gd name="connsiteX115" fmla="*/ 6069677 w 12193149"/>
              <a:gd name="connsiteY115" fmla="*/ 2337139 h 2344739"/>
              <a:gd name="connsiteX116" fmla="*/ 6049786 w 12193149"/>
              <a:gd name="connsiteY116" fmla="*/ 2337822 h 2344739"/>
              <a:gd name="connsiteX117" fmla="*/ 6042433 w 12193149"/>
              <a:gd name="connsiteY117" fmla="*/ 2329473 h 2344739"/>
              <a:gd name="connsiteX118" fmla="*/ 6011238 w 12193149"/>
              <a:gd name="connsiteY118" fmla="*/ 2324380 h 2344739"/>
              <a:gd name="connsiteX119" fmla="*/ 5958523 w 12193149"/>
              <a:gd name="connsiteY119" fmla="*/ 2328024 h 2344739"/>
              <a:gd name="connsiteX120" fmla="*/ 5760067 w 12193149"/>
              <a:gd name="connsiteY120" fmla="*/ 2343716 h 2344739"/>
              <a:gd name="connsiteX121" fmla="*/ 5628108 w 12193149"/>
              <a:gd name="connsiteY121" fmla="*/ 2344739 h 2344739"/>
              <a:gd name="connsiteX122" fmla="*/ 5472054 w 12193149"/>
              <a:gd name="connsiteY122" fmla="*/ 2330719 h 2344739"/>
              <a:gd name="connsiteX123" fmla="*/ 5433909 w 12193149"/>
              <a:gd name="connsiteY123" fmla="*/ 2319466 h 2344739"/>
              <a:gd name="connsiteX124" fmla="*/ 5382817 w 12193149"/>
              <a:gd name="connsiteY124" fmla="*/ 2301764 h 2344739"/>
              <a:gd name="connsiteX125" fmla="*/ 5262912 w 12193149"/>
              <a:gd name="connsiteY125" fmla="*/ 2281347 h 2344739"/>
              <a:gd name="connsiteX126" fmla="*/ 5224109 w 12193149"/>
              <a:gd name="connsiteY126" fmla="*/ 2270223 h 2344739"/>
              <a:gd name="connsiteX127" fmla="*/ 5175808 w 12193149"/>
              <a:gd name="connsiteY127" fmla="*/ 2267233 h 2344739"/>
              <a:gd name="connsiteX128" fmla="*/ 5157702 w 12193149"/>
              <a:gd name="connsiteY128" fmla="*/ 2260010 h 2344739"/>
              <a:gd name="connsiteX129" fmla="*/ 5143747 w 12193149"/>
              <a:gd name="connsiteY129" fmla="*/ 2256610 h 2344739"/>
              <a:gd name="connsiteX130" fmla="*/ 5140744 w 12193149"/>
              <a:gd name="connsiteY130" fmla="*/ 2254509 h 2344739"/>
              <a:gd name="connsiteX131" fmla="*/ 5122807 w 12193149"/>
              <a:gd name="connsiteY131" fmla="*/ 2243656 h 2344739"/>
              <a:gd name="connsiteX132" fmla="*/ 5066938 w 12193149"/>
              <a:gd name="connsiteY132" fmla="*/ 2250227 h 2344739"/>
              <a:gd name="connsiteX133" fmla="*/ 5012662 w 12193149"/>
              <a:gd name="connsiteY133" fmla="*/ 2233846 h 2344739"/>
              <a:gd name="connsiteX134" fmla="*/ 4841589 w 12193149"/>
              <a:gd name="connsiteY134" fmla="*/ 2209829 h 2344739"/>
              <a:gd name="connsiteX135" fmla="*/ 4763595 w 12193149"/>
              <a:gd name="connsiteY135" fmla="*/ 2182061 h 2344739"/>
              <a:gd name="connsiteX136" fmla="*/ 4724334 w 12193149"/>
              <a:gd name="connsiteY136" fmla="*/ 2173047 h 2344739"/>
              <a:gd name="connsiteX137" fmla="*/ 4722324 w 12193149"/>
              <a:gd name="connsiteY137" fmla="*/ 2172298 h 2344739"/>
              <a:gd name="connsiteX138" fmla="*/ 4723259 w 12193149"/>
              <a:gd name="connsiteY138" fmla="*/ 2172087 h 2344739"/>
              <a:gd name="connsiteX139" fmla="*/ 4718350 w 12193149"/>
              <a:gd name="connsiteY139" fmla="*/ 2170817 h 2344739"/>
              <a:gd name="connsiteX140" fmla="*/ 4722324 w 12193149"/>
              <a:gd name="connsiteY140" fmla="*/ 2172298 h 2344739"/>
              <a:gd name="connsiteX141" fmla="*/ 4716674 w 12193149"/>
              <a:gd name="connsiteY141" fmla="*/ 2173573 h 2344739"/>
              <a:gd name="connsiteX142" fmla="*/ 4516962 w 12193149"/>
              <a:gd name="connsiteY142" fmla="*/ 2163671 h 2344739"/>
              <a:gd name="connsiteX143" fmla="*/ 4429691 w 12193149"/>
              <a:gd name="connsiteY143" fmla="*/ 2153020 h 2344739"/>
              <a:gd name="connsiteX144" fmla="*/ 4364023 w 12193149"/>
              <a:gd name="connsiteY144" fmla="*/ 2151674 h 2344739"/>
              <a:gd name="connsiteX145" fmla="*/ 4318114 w 12193149"/>
              <a:gd name="connsiteY145" fmla="*/ 2158289 h 2344739"/>
              <a:gd name="connsiteX146" fmla="*/ 4316258 w 12193149"/>
              <a:gd name="connsiteY146" fmla="*/ 2156948 h 2344739"/>
              <a:gd name="connsiteX147" fmla="*/ 4296292 w 12193149"/>
              <a:gd name="connsiteY147" fmla="*/ 2155069 h 2344739"/>
              <a:gd name="connsiteX148" fmla="*/ 4291212 w 12193149"/>
              <a:gd name="connsiteY148" fmla="*/ 2157986 h 2344739"/>
              <a:gd name="connsiteX149" fmla="*/ 4277290 w 12193149"/>
              <a:gd name="connsiteY149" fmla="*/ 2157740 h 2344739"/>
              <a:gd name="connsiteX150" fmla="*/ 4249265 w 12193149"/>
              <a:gd name="connsiteY150" fmla="*/ 2160064 h 2344739"/>
              <a:gd name="connsiteX151" fmla="*/ 4203199 w 12193149"/>
              <a:gd name="connsiteY151" fmla="*/ 2157269 h 2344739"/>
              <a:gd name="connsiteX152" fmla="*/ 4202893 w 12193149"/>
              <a:gd name="connsiteY152" fmla="*/ 2156010 h 2344739"/>
              <a:gd name="connsiteX153" fmla="*/ 4192396 w 12193149"/>
              <a:gd name="connsiteY153" fmla="*/ 2150376 h 2344739"/>
              <a:gd name="connsiteX154" fmla="*/ 4143893 w 12193149"/>
              <a:gd name="connsiteY154" fmla="*/ 2134511 h 2344739"/>
              <a:gd name="connsiteX155" fmla="*/ 4084245 w 12193149"/>
              <a:gd name="connsiteY155" fmla="*/ 2107978 h 2344739"/>
              <a:gd name="connsiteX156" fmla="*/ 4075694 w 12193149"/>
              <a:gd name="connsiteY156" fmla="*/ 2107143 h 2344739"/>
              <a:gd name="connsiteX157" fmla="*/ 4075575 w 12193149"/>
              <a:gd name="connsiteY157" fmla="*/ 2106844 h 2344739"/>
              <a:gd name="connsiteX158" fmla="*/ 4066658 w 12193149"/>
              <a:gd name="connsiteY158" fmla="*/ 2105400 h 2344739"/>
              <a:gd name="connsiteX159" fmla="*/ 4060102 w 12193149"/>
              <a:gd name="connsiteY159" fmla="*/ 2105618 h 2344739"/>
              <a:gd name="connsiteX160" fmla="*/ 4043512 w 12193149"/>
              <a:gd name="connsiteY160" fmla="*/ 2103997 h 2344739"/>
              <a:gd name="connsiteX161" fmla="*/ 4038145 w 12193149"/>
              <a:gd name="connsiteY161" fmla="*/ 2101563 h 2344739"/>
              <a:gd name="connsiteX162" fmla="*/ 4036511 w 12193149"/>
              <a:gd name="connsiteY162" fmla="*/ 2097896 h 2344739"/>
              <a:gd name="connsiteX163" fmla="*/ 4034926 w 12193149"/>
              <a:gd name="connsiteY163" fmla="*/ 2098131 h 2344739"/>
              <a:gd name="connsiteX164" fmla="*/ 4005686 w 12193149"/>
              <a:gd name="connsiteY164" fmla="*/ 2085563 h 2344739"/>
              <a:gd name="connsiteX165" fmla="*/ 3937994 w 12193149"/>
              <a:gd name="connsiteY165" fmla="*/ 2068106 h 2344739"/>
              <a:gd name="connsiteX166" fmla="*/ 3898423 w 12193149"/>
              <a:gd name="connsiteY166" fmla="*/ 2062451 h 2344739"/>
              <a:gd name="connsiteX167" fmla="*/ 3790908 w 12193149"/>
              <a:gd name="connsiteY167" fmla="*/ 2042213 h 2344739"/>
              <a:gd name="connsiteX168" fmla="*/ 3683661 w 12193149"/>
              <a:gd name="connsiteY168" fmla="*/ 2018290 h 2344739"/>
              <a:gd name="connsiteX169" fmla="*/ 3611183 w 12193149"/>
              <a:gd name="connsiteY169" fmla="*/ 1986019 h 2344739"/>
              <a:gd name="connsiteX170" fmla="*/ 3605003 w 12193149"/>
              <a:gd name="connsiteY170" fmla="*/ 1987381 h 2344739"/>
              <a:gd name="connsiteX171" fmla="*/ 3595884 w 12193149"/>
              <a:gd name="connsiteY171" fmla="*/ 1987545 h 2344739"/>
              <a:gd name="connsiteX172" fmla="*/ 3595649 w 12193149"/>
              <a:gd name="connsiteY172" fmla="*/ 1987276 h 2344739"/>
              <a:gd name="connsiteX173" fmla="*/ 3587126 w 12193149"/>
              <a:gd name="connsiteY173" fmla="*/ 1987966 h 2344739"/>
              <a:gd name="connsiteX174" fmla="*/ 3537283 w 12193149"/>
              <a:gd name="connsiteY174" fmla="*/ 1978267 h 2344739"/>
              <a:gd name="connsiteX175" fmla="*/ 3474371 w 12193149"/>
              <a:gd name="connsiteY175" fmla="*/ 1974606 h 2344739"/>
              <a:gd name="connsiteX176" fmla="*/ 3401876 w 12193149"/>
              <a:gd name="connsiteY176" fmla="*/ 1962558 h 2344739"/>
              <a:gd name="connsiteX177" fmla="*/ 3365036 w 12193149"/>
              <a:gd name="connsiteY177" fmla="*/ 1979510 h 2344739"/>
              <a:gd name="connsiteX178" fmla="*/ 3345174 w 12193149"/>
              <a:gd name="connsiteY178" fmla="*/ 1981192 h 2344739"/>
              <a:gd name="connsiteX179" fmla="*/ 3342846 w 12193149"/>
              <a:gd name="connsiteY179" fmla="*/ 1980217 h 2344739"/>
              <a:gd name="connsiteX180" fmla="*/ 3263504 w 12193149"/>
              <a:gd name="connsiteY180" fmla="*/ 1986094 h 2344739"/>
              <a:gd name="connsiteX181" fmla="*/ 3143704 w 12193149"/>
              <a:gd name="connsiteY181" fmla="*/ 1993869 h 2344739"/>
              <a:gd name="connsiteX182" fmla="*/ 3031439 w 12193149"/>
              <a:gd name="connsiteY182" fmla="*/ 1996512 h 2344739"/>
              <a:gd name="connsiteX183" fmla="*/ 2782717 w 12193149"/>
              <a:gd name="connsiteY183" fmla="*/ 2018333 h 2344739"/>
              <a:gd name="connsiteX184" fmla="*/ 2647675 w 12193149"/>
              <a:gd name="connsiteY184" fmla="*/ 2028869 h 2344739"/>
              <a:gd name="connsiteX185" fmla="*/ 2569176 w 12193149"/>
              <a:gd name="connsiteY185" fmla="*/ 2002628 h 2344739"/>
              <a:gd name="connsiteX186" fmla="*/ 2444403 w 12193149"/>
              <a:gd name="connsiteY186" fmla="*/ 2016529 h 2344739"/>
              <a:gd name="connsiteX187" fmla="*/ 2316260 w 12193149"/>
              <a:gd name="connsiteY187" fmla="*/ 2024996 h 2344739"/>
              <a:gd name="connsiteX188" fmla="*/ 2209726 w 12193149"/>
              <a:gd name="connsiteY188" fmla="*/ 2019763 h 2344739"/>
              <a:gd name="connsiteX189" fmla="*/ 2095813 w 12193149"/>
              <a:gd name="connsiteY189" fmla="*/ 2003052 h 2344739"/>
              <a:gd name="connsiteX190" fmla="*/ 1998504 w 12193149"/>
              <a:gd name="connsiteY190" fmla="*/ 1995032 h 2344739"/>
              <a:gd name="connsiteX191" fmla="*/ 1929320 w 12193149"/>
              <a:gd name="connsiteY191" fmla="*/ 2016977 h 2344739"/>
              <a:gd name="connsiteX192" fmla="*/ 1922798 w 12193149"/>
              <a:gd name="connsiteY192" fmla="*/ 2012146 h 2344739"/>
              <a:gd name="connsiteX193" fmla="*/ 1874228 w 12193149"/>
              <a:gd name="connsiteY193" fmla="*/ 2013741 h 2344739"/>
              <a:gd name="connsiteX194" fmla="*/ 1787803 w 12193149"/>
              <a:gd name="connsiteY194" fmla="*/ 2041363 h 2344739"/>
              <a:gd name="connsiteX195" fmla="*/ 1739352 w 12193149"/>
              <a:gd name="connsiteY195" fmla="*/ 2036312 h 2344739"/>
              <a:gd name="connsiteX196" fmla="*/ 1676219 w 12193149"/>
              <a:gd name="connsiteY196" fmla="*/ 2019963 h 2344739"/>
              <a:gd name="connsiteX197" fmla="*/ 1609817 w 12193149"/>
              <a:gd name="connsiteY197" fmla="*/ 2013066 h 2344739"/>
              <a:gd name="connsiteX198" fmla="*/ 1497258 w 12193149"/>
              <a:gd name="connsiteY198" fmla="*/ 1987476 h 2344739"/>
              <a:gd name="connsiteX199" fmla="*/ 1151127 w 12193149"/>
              <a:gd name="connsiteY199" fmla="*/ 1938041 h 2344739"/>
              <a:gd name="connsiteX200" fmla="*/ 859417 w 12193149"/>
              <a:gd name="connsiteY200" fmla="*/ 1928608 h 2344739"/>
              <a:gd name="connsiteX201" fmla="*/ 838688 w 12193149"/>
              <a:gd name="connsiteY201" fmla="*/ 1929821 h 2344739"/>
              <a:gd name="connsiteX202" fmla="*/ 817957 w 12193149"/>
              <a:gd name="connsiteY202" fmla="*/ 1927857 h 2344739"/>
              <a:gd name="connsiteX203" fmla="*/ 812654 w 12193149"/>
              <a:gd name="connsiteY203" fmla="*/ 1930751 h 2344739"/>
              <a:gd name="connsiteX204" fmla="*/ 721195 w 12193149"/>
              <a:gd name="connsiteY204" fmla="*/ 1929661 h 2344739"/>
              <a:gd name="connsiteX205" fmla="*/ 720890 w 12193149"/>
              <a:gd name="connsiteY205" fmla="*/ 1928399 h 2344739"/>
              <a:gd name="connsiteX206" fmla="*/ 710023 w 12193149"/>
              <a:gd name="connsiteY206" fmla="*/ 1922722 h 2344739"/>
              <a:gd name="connsiteX207" fmla="*/ 597940 w 12193149"/>
              <a:gd name="connsiteY207" fmla="*/ 1879864 h 2344739"/>
              <a:gd name="connsiteX208" fmla="*/ 579683 w 12193149"/>
              <a:gd name="connsiteY208" fmla="*/ 1877212 h 2344739"/>
              <a:gd name="connsiteX209" fmla="*/ 572865 w 12193149"/>
              <a:gd name="connsiteY209" fmla="*/ 1877401 h 2344739"/>
              <a:gd name="connsiteX210" fmla="*/ 446247 w 12193149"/>
              <a:gd name="connsiteY210" fmla="*/ 1839371 h 2344739"/>
              <a:gd name="connsiteX211" fmla="*/ 405163 w 12193149"/>
              <a:gd name="connsiteY211" fmla="*/ 1833548 h 2344739"/>
              <a:gd name="connsiteX212" fmla="*/ 293583 w 12193149"/>
              <a:gd name="connsiteY212" fmla="*/ 1812852 h 2344739"/>
              <a:gd name="connsiteX213" fmla="*/ 119529 w 12193149"/>
              <a:gd name="connsiteY213" fmla="*/ 1761047 h 2344739"/>
              <a:gd name="connsiteX214" fmla="*/ 16674 w 12193149"/>
              <a:gd name="connsiteY214" fmla="*/ 1758191 h 2344739"/>
              <a:gd name="connsiteX215" fmla="*/ 1150 w 12193149"/>
              <a:gd name="connsiteY215" fmla="*/ 1752722 h 2344739"/>
              <a:gd name="connsiteX216" fmla="*/ 1148 w 12193149"/>
              <a:gd name="connsiteY216" fmla="*/ 222213 h 2344739"/>
              <a:gd name="connsiteX217" fmla="*/ 1148 w 12193149"/>
              <a:gd name="connsiteY217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9 w 12193149"/>
              <a:gd name="connsiteY2" fmla="*/ 579739 h 2344739"/>
              <a:gd name="connsiteX3" fmla="*/ 12185986 w 12193149"/>
              <a:gd name="connsiteY3" fmla="*/ 584189 h 2344739"/>
              <a:gd name="connsiteX4" fmla="*/ 12156363 w 12193149"/>
              <a:gd name="connsiteY4" fmla="*/ 597366 h 2344739"/>
              <a:gd name="connsiteX5" fmla="*/ 12139215 w 12193149"/>
              <a:gd name="connsiteY5" fmla="*/ 623179 h 2344739"/>
              <a:gd name="connsiteX6" fmla="*/ 12126327 w 12193149"/>
              <a:gd name="connsiteY6" fmla="*/ 624690 h 2344739"/>
              <a:gd name="connsiteX7" fmla="*/ 12124007 w 12193149"/>
              <a:gd name="connsiteY7" fmla="*/ 624794 h 2344739"/>
              <a:gd name="connsiteX8" fmla="*/ 12116854 w 12193149"/>
              <a:gd name="connsiteY8" fmla="*/ 628608 h 2344739"/>
              <a:gd name="connsiteX9" fmla="*/ 12099497 w 12193149"/>
              <a:gd name="connsiteY9" fmla="*/ 628139 h 2344739"/>
              <a:gd name="connsiteX10" fmla="*/ 12087073 w 12193149"/>
              <a:gd name="connsiteY10" fmla="*/ 636341 h 2344739"/>
              <a:gd name="connsiteX11" fmla="*/ 12031073 w 12193149"/>
              <a:gd name="connsiteY11" fmla="*/ 680009 h 2344739"/>
              <a:gd name="connsiteX12" fmla="*/ 11995833 w 12193149"/>
              <a:gd name="connsiteY12" fmla="*/ 703458 h 2344739"/>
              <a:gd name="connsiteX13" fmla="*/ 11979717 w 12193149"/>
              <a:gd name="connsiteY13" fmla="*/ 708161 h 2344739"/>
              <a:gd name="connsiteX14" fmla="*/ 11959046 w 12193149"/>
              <a:gd name="connsiteY14" fmla="*/ 717558 h 2344739"/>
              <a:gd name="connsiteX15" fmla="*/ 11920454 w 12193149"/>
              <a:gd name="connsiteY15" fmla="*/ 730883 h 2344739"/>
              <a:gd name="connsiteX16" fmla="*/ 11903656 w 12193149"/>
              <a:gd name="connsiteY16" fmla="*/ 742426 h 2344739"/>
              <a:gd name="connsiteX17" fmla="*/ 11895048 w 12193149"/>
              <a:gd name="connsiteY17" fmla="*/ 744791 h 2344739"/>
              <a:gd name="connsiteX18" fmla="*/ 11891968 w 12193149"/>
              <a:gd name="connsiteY18" fmla="*/ 755729 h 2344739"/>
              <a:gd name="connsiteX19" fmla="*/ 11870776 w 12193149"/>
              <a:gd name="connsiteY19" fmla="*/ 777816 h 2344739"/>
              <a:gd name="connsiteX20" fmla="*/ 11813376 w 12193149"/>
              <a:gd name="connsiteY20" fmla="*/ 797659 h 2344739"/>
              <a:gd name="connsiteX21" fmla="*/ 11590693 w 12193149"/>
              <a:gd name="connsiteY21" fmla="*/ 963777 h 2344739"/>
              <a:gd name="connsiteX22" fmla="*/ 11506817 w 12193149"/>
              <a:gd name="connsiteY22" fmla="*/ 1033623 h 2344739"/>
              <a:gd name="connsiteX23" fmla="*/ 11280332 w 12193149"/>
              <a:gd name="connsiteY23" fmla="*/ 1223571 h 2344739"/>
              <a:gd name="connsiteX24" fmla="*/ 11228309 w 12193149"/>
              <a:gd name="connsiteY24" fmla="*/ 1276236 h 2344739"/>
              <a:gd name="connsiteX25" fmla="*/ 11218087 w 12193149"/>
              <a:gd name="connsiteY25" fmla="*/ 1275961 h 2344739"/>
              <a:gd name="connsiteX26" fmla="*/ 11217184 w 12193149"/>
              <a:gd name="connsiteY26" fmla="*/ 1275018 h 2344739"/>
              <a:gd name="connsiteX27" fmla="*/ 11188885 w 12193149"/>
              <a:gd name="connsiteY27" fmla="*/ 1292383 h 2344739"/>
              <a:gd name="connsiteX28" fmla="*/ 11184501 w 12193149"/>
              <a:gd name="connsiteY28" fmla="*/ 1292525 h 2344739"/>
              <a:gd name="connsiteX29" fmla="*/ 11166854 w 12193149"/>
              <a:gd name="connsiteY29" fmla="*/ 1306612 h 2344739"/>
              <a:gd name="connsiteX30" fmla="*/ 11157311 w 12193149"/>
              <a:gd name="connsiteY30" fmla="*/ 1312414 h 2344739"/>
              <a:gd name="connsiteX31" fmla="*/ 11155496 w 12193149"/>
              <a:gd name="connsiteY31" fmla="*/ 1317097 h 2344739"/>
              <a:gd name="connsiteX32" fmla="*/ 11140961 w 12193149"/>
              <a:gd name="connsiteY32" fmla="*/ 1324115 h 2344739"/>
              <a:gd name="connsiteX33" fmla="*/ 11138961 w 12193149"/>
              <a:gd name="connsiteY33" fmla="*/ 1323772 h 2344739"/>
              <a:gd name="connsiteX34" fmla="*/ 11128208 w 12193149"/>
              <a:gd name="connsiteY34" fmla="*/ 1333832 h 2344739"/>
              <a:gd name="connsiteX35" fmla="*/ 11120691 w 12193149"/>
              <a:gd name="connsiteY35" fmla="*/ 1347424 h 2344739"/>
              <a:gd name="connsiteX36" fmla="*/ 10894683 w 12193149"/>
              <a:gd name="connsiteY36" fmla="*/ 1473399 h 2344739"/>
              <a:gd name="connsiteX37" fmla="*/ 10773300 w 12193149"/>
              <a:gd name="connsiteY37" fmla="*/ 1523191 h 2344739"/>
              <a:gd name="connsiteX38" fmla="*/ 10627668 w 12193149"/>
              <a:gd name="connsiteY38" fmla="*/ 1559229 h 2344739"/>
              <a:gd name="connsiteX39" fmla="*/ 10581895 w 12193149"/>
              <a:gd name="connsiteY39" fmla="*/ 1568689 h 2344739"/>
              <a:gd name="connsiteX40" fmla="*/ 10547790 w 12193149"/>
              <a:gd name="connsiteY40" fmla="*/ 1598423 h 2344739"/>
              <a:gd name="connsiteX41" fmla="*/ 10529643 w 12193149"/>
              <a:gd name="connsiteY41" fmla="*/ 1596907 h 2344739"/>
              <a:gd name="connsiteX42" fmla="*/ 10526446 w 12193149"/>
              <a:gd name="connsiteY42" fmla="*/ 1596411 h 2344739"/>
              <a:gd name="connsiteX43" fmla="*/ 10515129 w 12193149"/>
              <a:gd name="connsiteY43" fmla="*/ 1599537 h 2344739"/>
              <a:gd name="connsiteX44" fmla="*/ 10491735 w 12193149"/>
              <a:gd name="connsiteY44" fmla="*/ 1594156 h 2344739"/>
              <a:gd name="connsiteX45" fmla="*/ 10471418 w 12193149"/>
              <a:gd name="connsiteY45" fmla="*/ 1601693 h 2344739"/>
              <a:gd name="connsiteX46" fmla="*/ 10377042 w 12193149"/>
              <a:gd name="connsiteY46" fmla="*/ 1644598 h 2344739"/>
              <a:gd name="connsiteX47" fmla="*/ 10319338 w 12193149"/>
              <a:gd name="connsiteY47" fmla="*/ 1666221 h 2344739"/>
              <a:gd name="connsiteX48" fmla="*/ 10295467 w 12193149"/>
              <a:gd name="connsiteY48" fmla="*/ 1668079 h 2344739"/>
              <a:gd name="connsiteX49" fmla="*/ 10263443 w 12193149"/>
              <a:gd name="connsiteY49" fmla="*/ 1674948 h 2344739"/>
              <a:gd name="connsiteX50" fmla="*/ 10205418 w 12193149"/>
              <a:gd name="connsiteY50" fmla="*/ 1682149 h 2344739"/>
              <a:gd name="connsiteX51" fmla="*/ 10177759 w 12193149"/>
              <a:gd name="connsiteY51" fmla="*/ 1692943 h 2344739"/>
              <a:gd name="connsiteX52" fmla="*/ 10165070 w 12193149"/>
              <a:gd name="connsiteY52" fmla="*/ 1693739 h 2344739"/>
              <a:gd name="connsiteX53" fmla="*/ 10156308 w 12193149"/>
              <a:gd name="connsiteY53" fmla="*/ 1707487 h 2344739"/>
              <a:gd name="connsiteX54" fmla="*/ 10118267 w 12193149"/>
              <a:gd name="connsiteY54" fmla="*/ 1731142 h 2344739"/>
              <a:gd name="connsiteX55" fmla="*/ 10083317 w 12193149"/>
              <a:gd name="connsiteY55" fmla="*/ 1743296 h 2344739"/>
              <a:gd name="connsiteX56" fmla="*/ 10040388 w 12193149"/>
              <a:gd name="connsiteY56" fmla="*/ 1741632 h 2344739"/>
              <a:gd name="connsiteX57" fmla="*/ 9961167 w 12193149"/>
              <a:gd name="connsiteY57" fmla="*/ 1757147 h 2344739"/>
              <a:gd name="connsiteX58" fmla="*/ 9848940 w 12193149"/>
              <a:gd name="connsiteY58" fmla="*/ 1763915 h 2344739"/>
              <a:gd name="connsiteX59" fmla="*/ 9729457 w 12193149"/>
              <a:gd name="connsiteY59" fmla="*/ 1784122 h 2344739"/>
              <a:gd name="connsiteX60" fmla="*/ 9613704 w 12193149"/>
              <a:gd name="connsiteY60" fmla="*/ 1812371 h 2344739"/>
              <a:gd name="connsiteX61" fmla="*/ 9338590 w 12193149"/>
              <a:gd name="connsiteY61" fmla="*/ 1869293 h 2344739"/>
              <a:gd name="connsiteX62" fmla="*/ 9232518 w 12193149"/>
              <a:gd name="connsiteY62" fmla="*/ 1893149 h 2344739"/>
              <a:gd name="connsiteX63" fmla="*/ 9156690 w 12193149"/>
              <a:gd name="connsiteY63" fmla="*/ 1903228 h 2344739"/>
              <a:gd name="connsiteX64" fmla="*/ 9054601 w 12193149"/>
              <a:gd name="connsiteY64" fmla="*/ 1910755 h 2344739"/>
              <a:gd name="connsiteX65" fmla="*/ 9006634 w 12193149"/>
              <a:gd name="connsiteY65" fmla="*/ 1914040 h 2344739"/>
              <a:gd name="connsiteX66" fmla="*/ 9006349 w 12193149"/>
              <a:gd name="connsiteY66" fmla="*/ 1913800 h 2344739"/>
              <a:gd name="connsiteX67" fmla="*/ 8997380 w 12193149"/>
              <a:gd name="connsiteY67" fmla="*/ 1915011 h 2344739"/>
              <a:gd name="connsiteX68" fmla="*/ 8991542 w 12193149"/>
              <a:gd name="connsiteY68" fmla="*/ 1917072 h 2344739"/>
              <a:gd name="connsiteX69" fmla="*/ 8975485 w 12193149"/>
              <a:gd name="connsiteY69" fmla="*/ 1920298 h 2344739"/>
              <a:gd name="connsiteX70" fmla="*/ 8969159 w 12193149"/>
              <a:gd name="connsiteY70" fmla="*/ 1919598 h 2344739"/>
              <a:gd name="connsiteX71" fmla="*/ 8964196 w 12193149"/>
              <a:gd name="connsiteY71" fmla="*/ 1917373 h 2344739"/>
              <a:gd name="connsiteX72" fmla="*/ 8930136 w 12193149"/>
              <a:gd name="connsiteY72" fmla="*/ 1914185 h 2344739"/>
              <a:gd name="connsiteX73" fmla="*/ 8753592 w 12193149"/>
              <a:gd name="connsiteY73" fmla="*/ 1933417 h 2344739"/>
              <a:gd name="connsiteX74" fmla="*/ 8708995 w 12193149"/>
              <a:gd name="connsiteY74" fmla="*/ 1935518 h 2344739"/>
              <a:gd name="connsiteX75" fmla="*/ 8597219 w 12193149"/>
              <a:gd name="connsiteY75" fmla="*/ 1944090 h 2344739"/>
              <a:gd name="connsiteX76" fmla="*/ 8526378 w 12193149"/>
              <a:gd name="connsiteY76" fmla="*/ 1929248 h 2344739"/>
              <a:gd name="connsiteX77" fmla="*/ 8512131 w 12193149"/>
              <a:gd name="connsiteY77" fmla="*/ 1935163 h 2344739"/>
              <a:gd name="connsiteX78" fmla="*/ 8507315 w 12193149"/>
              <a:gd name="connsiteY78" fmla="*/ 1938164 h 2344739"/>
              <a:gd name="connsiteX79" fmla="*/ 8499116 w 12193149"/>
              <a:gd name="connsiteY79" fmla="*/ 1940902 h 2344739"/>
              <a:gd name="connsiteX80" fmla="*/ 8498742 w 12193149"/>
              <a:gd name="connsiteY80" fmla="*/ 1940723 h 2344739"/>
              <a:gd name="connsiteX81" fmla="*/ 8491397 w 12193149"/>
              <a:gd name="connsiteY81" fmla="*/ 1943773 h 2344739"/>
              <a:gd name="connsiteX82" fmla="*/ 8368330 w 12193149"/>
              <a:gd name="connsiteY82" fmla="*/ 1957815 h 2344739"/>
              <a:gd name="connsiteX83" fmla="*/ 8354947 w 12193149"/>
              <a:gd name="connsiteY83" fmla="*/ 1958009 h 2344739"/>
              <a:gd name="connsiteX84" fmla="*/ 8321252 w 12193149"/>
              <a:gd name="connsiteY84" fmla="*/ 1974587 h 2344739"/>
              <a:gd name="connsiteX85" fmla="*/ 8315581 w 12193149"/>
              <a:gd name="connsiteY85" fmla="*/ 1974913 h 2344739"/>
              <a:gd name="connsiteX86" fmla="*/ 8296322 w 12193149"/>
              <a:gd name="connsiteY86" fmla="*/ 1988808 h 2344739"/>
              <a:gd name="connsiteX87" fmla="*/ 8285424 w 12193149"/>
              <a:gd name="connsiteY87" fmla="*/ 1994631 h 2344739"/>
              <a:gd name="connsiteX88" fmla="*/ 8284298 w 12193149"/>
              <a:gd name="connsiteY88" fmla="*/ 1999074 h 2344739"/>
              <a:gd name="connsiteX89" fmla="*/ 8267224 w 12193149"/>
              <a:gd name="connsiteY89" fmla="*/ 2006249 h 2344739"/>
              <a:gd name="connsiteX90" fmla="*/ 8264525 w 12193149"/>
              <a:gd name="connsiteY90" fmla="*/ 2006019 h 2344739"/>
              <a:gd name="connsiteX91" fmla="*/ 8253181 w 12193149"/>
              <a:gd name="connsiteY91" fmla="*/ 2015862 h 2344739"/>
              <a:gd name="connsiteX92" fmla="*/ 8246982 w 12193149"/>
              <a:gd name="connsiteY92" fmla="*/ 2028854 h 2344739"/>
              <a:gd name="connsiteX93" fmla="*/ 8091420 w 12193149"/>
              <a:gd name="connsiteY93" fmla="*/ 2075015 h 2344739"/>
              <a:gd name="connsiteX94" fmla="*/ 7906555 w 12193149"/>
              <a:gd name="connsiteY94" fmla="*/ 2116988 h 2344739"/>
              <a:gd name="connsiteX95" fmla="*/ 7719893 w 12193149"/>
              <a:gd name="connsiteY95" fmla="*/ 2142703 h 2344739"/>
              <a:gd name="connsiteX96" fmla="*/ 7615495 w 12193149"/>
              <a:gd name="connsiteY96" fmla="*/ 2139232 h 2344739"/>
              <a:gd name="connsiteX97" fmla="*/ 7528691 w 12193149"/>
              <a:gd name="connsiteY97" fmla="*/ 2145060 h 2344739"/>
              <a:gd name="connsiteX98" fmla="*/ 7520719 w 12193149"/>
              <a:gd name="connsiteY98" fmla="*/ 2147613 h 2344739"/>
              <a:gd name="connsiteX99" fmla="*/ 7508559 w 12193149"/>
              <a:gd name="connsiteY99" fmla="*/ 2148948 h 2344739"/>
              <a:gd name="connsiteX100" fmla="*/ 7508188 w 12193149"/>
              <a:gd name="connsiteY100" fmla="*/ 2148621 h 2344739"/>
              <a:gd name="connsiteX101" fmla="*/ 7496943 w 12193149"/>
              <a:gd name="connsiteY101" fmla="*/ 2150573 h 2344739"/>
              <a:gd name="connsiteX102" fmla="*/ 7219707 w 12193149"/>
              <a:gd name="connsiteY102" fmla="*/ 2156680 h 2344739"/>
              <a:gd name="connsiteX103" fmla="*/ 7202249 w 12193149"/>
              <a:gd name="connsiteY103" fmla="*/ 2161230 h 2344739"/>
              <a:gd name="connsiteX104" fmla="*/ 7198152 w 12193149"/>
              <a:gd name="connsiteY104" fmla="*/ 2166588 h 2344739"/>
              <a:gd name="connsiteX105" fmla="*/ 7171956 w 12193149"/>
              <a:gd name="connsiteY105" fmla="*/ 2171236 h 2344739"/>
              <a:gd name="connsiteX106" fmla="*/ 7098136 w 12193149"/>
              <a:gd name="connsiteY106" fmla="*/ 2183464 h 2344739"/>
              <a:gd name="connsiteX107" fmla="*/ 7019644 w 12193149"/>
              <a:gd name="connsiteY107" fmla="*/ 2183090 h 2344739"/>
              <a:gd name="connsiteX108" fmla="*/ 6905294 w 12193149"/>
              <a:gd name="connsiteY108" fmla="*/ 2212596 h 2344739"/>
              <a:gd name="connsiteX109" fmla="*/ 6709370 w 12193149"/>
              <a:gd name="connsiteY109" fmla="*/ 2240551 h 2344739"/>
              <a:gd name="connsiteX110" fmla="*/ 6550602 w 12193149"/>
              <a:gd name="connsiteY110" fmla="*/ 2269327 h 2344739"/>
              <a:gd name="connsiteX111" fmla="*/ 6318708 w 12193149"/>
              <a:gd name="connsiteY111" fmla="*/ 2316127 h 2344739"/>
              <a:gd name="connsiteX112" fmla="*/ 6169822 w 12193149"/>
              <a:gd name="connsiteY112" fmla="*/ 2318214 h 2344739"/>
              <a:gd name="connsiteX113" fmla="*/ 6074996 w 12193149"/>
              <a:gd name="connsiteY113" fmla="*/ 2338676 h 2344739"/>
              <a:gd name="connsiteX114" fmla="*/ 6069677 w 12193149"/>
              <a:gd name="connsiteY114" fmla="*/ 2337139 h 2344739"/>
              <a:gd name="connsiteX115" fmla="*/ 6049786 w 12193149"/>
              <a:gd name="connsiteY115" fmla="*/ 2337822 h 2344739"/>
              <a:gd name="connsiteX116" fmla="*/ 6042433 w 12193149"/>
              <a:gd name="connsiteY116" fmla="*/ 2329473 h 2344739"/>
              <a:gd name="connsiteX117" fmla="*/ 6011238 w 12193149"/>
              <a:gd name="connsiteY117" fmla="*/ 2324380 h 2344739"/>
              <a:gd name="connsiteX118" fmla="*/ 5958523 w 12193149"/>
              <a:gd name="connsiteY118" fmla="*/ 2328024 h 2344739"/>
              <a:gd name="connsiteX119" fmla="*/ 5760067 w 12193149"/>
              <a:gd name="connsiteY119" fmla="*/ 2343716 h 2344739"/>
              <a:gd name="connsiteX120" fmla="*/ 5628108 w 12193149"/>
              <a:gd name="connsiteY120" fmla="*/ 2344739 h 2344739"/>
              <a:gd name="connsiteX121" fmla="*/ 5472054 w 12193149"/>
              <a:gd name="connsiteY121" fmla="*/ 2330719 h 2344739"/>
              <a:gd name="connsiteX122" fmla="*/ 5433909 w 12193149"/>
              <a:gd name="connsiteY122" fmla="*/ 2319466 h 2344739"/>
              <a:gd name="connsiteX123" fmla="*/ 5382817 w 12193149"/>
              <a:gd name="connsiteY123" fmla="*/ 2301764 h 2344739"/>
              <a:gd name="connsiteX124" fmla="*/ 5262912 w 12193149"/>
              <a:gd name="connsiteY124" fmla="*/ 2281347 h 2344739"/>
              <a:gd name="connsiteX125" fmla="*/ 5224109 w 12193149"/>
              <a:gd name="connsiteY125" fmla="*/ 2270223 h 2344739"/>
              <a:gd name="connsiteX126" fmla="*/ 5175808 w 12193149"/>
              <a:gd name="connsiteY126" fmla="*/ 2267233 h 2344739"/>
              <a:gd name="connsiteX127" fmla="*/ 5157702 w 12193149"/>
              <a:gd name="connsiteY127" fmla="*/ 2260010 h 2344739"/>
              <a:gd name="connsiteX128" fmla="*/ 5143747 w 12193149"/>
              <a:gd name="connsiteY128" fmla="*/ 2256610 h 2344739"/>
              <a:gd name="connsiteX129" fmla="*/ 5140744 w 12193149"/>
              <a:gd name="connsiteY129" fmla="*/ 2254509 h 2344739"/>
              <a:gd name="connsiteX130" fmla="*/ 5122807 w 12193149"/>
              <a:gd name="connsiteY130" fmla="*/ 2243656 h 2344739"/>
              <a:gd name="connsiteX131" fmla="*/ 5066938 w 12193149"/>
              <a:gd name="connsiteY131" fmla="*/ 2250227 h 2344739"/>
              <a:gd name="connsiteX132" fmla="*/ 5012662 w 12193149"/>
              <a:gd name="connsiteY132" fmla="*/ 2233846 h 2344739"/>
              <a:gd name="connsiteX133" fmla="*/ 4841589 w 12193149"/>
              <a:gd name="connsiteY133" fmla="*/ 2209829 h 2344739"/>
              <a:gd name="connsiteX134" fmla="*/ 4763595 w 12193149"/>
              <a:gd name="connsiteY134" fmla="*/ 2182061 h 2344739"/>
              <a:gd name="connsiteX135" fmla="*/ 4724334 w 12193149"/>
              <a:gd name="connsiteY135" fmla="*/ 2173047 h 2344739"/>
              <a:gd name="connsiteX136" fmla="*/ 4722324 w 12193149"/>
              <a:gd name="connsiteY136" fmla="*/ 2172298 h 2344739"/>
              <a:gd name="connsiteX137" fmla="*/ 4723259 w 12193149"/>
              <a:gd name="connsiteY137" fmla="*/ 2172087 h 2344739"/>
              <a:gd name="connsiteX138" fmla="*/ 4718350 w 12193149"/>
              <a:gd name="connsiteY138" fmla="*/ 2170817 h 2344739"/>
              <a:gd name="connsiteX139" fmla="*/ 4722324 w 12193149"/>
              <a:gd name="connsiteY139" fmla="*/ 2172298 h 2344739"/>
              <a:gd name="connsiteX140" fmla="*/ 4716674 w 12193149"/>
              <a:gd name="connsiteY140" fmla="*/ 2173573 h 2344739"/>
              <a:gd name="connsiteX141" fmla="*/ 4516962 w 12193149"/>
              <a:gd name="connsiteY141" fmla="*/ 2163671 h 2344739"/>
              <a:gd name="connsiteX142" fmla="*/ 4429691 w 12193149"/>
              <a:gd name="connsiteY142" fmla="*/ 2153020 h 2344739"/>
              <a:gd name="connsiteX143" fmla="*/ 4364023 w 12193149"/>
              <a:gd name="connsiteY143" fmla="*/ 2151674 h 2344739"/>
              <a:gd name="connsiteX144" fmla="*/ 4318114 w 12193149"/>
              <a:gd name="connsiteY144" fmla="*/ 2158289 h 2344739"/>
              <a:gd name="connsiteX145" fmla="*/ 4316258 w 12193149"/>
              <a:gd name="connsiteY145" fmla="*/ 2156948 h 2344739"/>
              <a:gd name="connsiteX146" fmla="*/ 4296292 w 12193149"/>
              <a:gd name="connsiteY146" fmla="*/ 2155069 h 2344739"/>
              <a:gd name="connsiteX147" fmla="*/ 4291212 w 12193149"/>
              <a:gd name="connsiteY147" fmla="*/ 2157986 h 2344739"/>
              <a:gd name="connsiteX148" fmla="*/ 4277290 w 12193149"/>
              <a:gd name="connsiteY148" fmla="*/ 2157740 h 2344739"/>
              <a:gd name="connsiteX149" fmla="*/ 4249265 w 12193149"/>
              <a:gd name="connsiteY149" fmla="*/ 2160064 h 2344739"/>
              <a:gd name="connsiteX150" fmla="*/ 4203199 w 12193149"/>
              <a:gd name="connsiteY150" fmla="*/ 2157269 h 2344739"/>
              <a:gd name="connsiteX151" fmla="*/ 4202893 w 12193149"/>
              <a:gd name="connsiteY151" fmla="*/ 2156010 h 2344739"/>
              <a:gd name="connsiteX152" fmla="*/ 4192396 w 12193149"/>
              <a:gd name="connsiteY152" fmla="*/ 2150376 h 2344739"/>
              <a:gd name="connsiteX153" fmla="*/ 4143893 w 12193149"/>
              <a:gd name="connsiteY153" fmla="*/ 2134511 h 2344739"/>
              <a:gd name="connsiteX154" fmla="*/ 4084245 w 12193149"/>
              <a:gd name="connsiteY154" fmla="*/ 2107978 h 2344739"/>
              <a:gd name="connsiteX155" fmla="*/ 4075694 w 12193149"/>
              <a:gd name="connsiteY155" fmla="*/ 2107143 h 2344739"/>
              <a:gd name="connsiteX156" fmla="*/ 4075575 w 12193149"/>
              <a:gd name="connsiteY156" fmla="*/ 2106844 h 2344739"/>
              <a:gd name="connsiteX157" fmla="*/ 4066658 w 12193149"/>
              <a:gd name="connsiteY157" fmla="*/ 2105400 h 2344739"/>
              <a:gd name="connsiteX158" fmla="*/ 4060102 w 12193149"/>
              <a:gd name="connsiteY158" fmla="*/ 2105618 h 2344739"/>
              <a:gd name="connsiteX159" fmla="*/ 4043512 w 12193149"/>
              <a:gd name="connsiteY159" fmla="*/ 2103997 h 2344739"/>
              <a:gd name="connsiteX160" fmla="*/ 4038145 w 12193149"/>
              <a:gd name="connsiteY160" fmla="*/ 2101563 h 2344739"/>
              <a:gd name="connsiteX161" fmla="*/ 4036511 w 12193149"/>
              <a:gd name="connsiteY161" fmla="*/ 2097896 h 2344739"/>
              <a:gd name="connsiteX162" fmla="*/ 4034926 w 12193149"/>
              <a:gd name="connsiteY162" fmla="*/ 2098131 h 2344739"/>
              <a:gd name="connsiteX163" fmla="*/ 4005686 w 12193149"/>
              <a:gd name="connsiteY163" fmla="*/ 2085563 h 2344739"/>
              <a:gd name="connsiteX164" fmla="*/ 3937994 w 12193149"/>
              <a:gd name="connsiteY164" fmla="*/ 2068106 h 2344739"/>
              <a:gd name="connsiteX165" fmla="*/ 3898423 w 12193149"/>
              <a:gd name="connsiteY165" fmla="*/ 2062451 h 2344739"/>
              <a:gd name="connsiteX166" fmla="*/ 3790908 w 12193149"/>
              <a:gd name="connsiteY166" fmla="*/ 2042213 h 2344739"/>
              <a:gd name="connsiteX167" fmla="*/ 3683661 w 12193149"/>
              <a:gd name="connsiteY167" fmla="*/ 2018290 h 2344739"/>
              <a:gd name="connsiteX168" fmla="*/ 3611183 w 12193149"/>
              <a:gd name="connsiteY168" fmla="*/ 1986019 h 2344739"/>
              <a:gd name="connsiteX169" fmla="*/ 3605003 w 12193149"/>
              <a:gd name="connsiteY169" fmla="*/ 1987381 h 2344739"/>
              <a:gd name="connsiteX170" fmla="*/ 3595884 w 12193149"/>
              <a:gd name="connsiteY170" fmla="*/ 1987545 h 2344739"/>
              <a:gd name="connsiteX171" fmla="*/ 3595649 w 12193149"/>
              <a:gd name="connsiteY171" fmla="*/ 1987276 h 2344739"/>
              <a:gd name="connsiteX172" fmla="*/ 3587126 w 12193149"/>
              <a:gd name="connsiteY172" fmla="*/ 1987966 h 2344739"/>
              <a:gd name="connsiteX173" fmla="*/ 3537283 w 12193149"/>
              <a:gd name="connsiteY173" fmla="*/ 1978267 h 2344739"/>
              <a:gd name="connsiteX174" fmla="*/ 3474371 w 12193149"/>
              <a:gd name="connsiteY174" fmla="*/ 1974606 h 2344739"/>
              <a:gd name="connsiteX175" fmla="*/ 3401876 w 12193149"/>
              <a:gd name="connsiteY175" fmla="*/ 1962558 h 2344739"/>
              <a:gd name="connsiteX176" fmla="*/ 3365036 w 12193149"/>
              <a:gd name="connsiteY176" fmla="*/ 1979510 h 2344739"/>
              <a:gd name="connsiteX177" fmla="*/ 3345174 w 12193149"/>
              <a:gd name="connsiteY177" fmla="*/ 1981192 h 2344739"/>
              <a:gd name="connsiteX178" fmla="*/ 3342846 w 12193149"/>
              <a:gd name="connsiteY178" fmla="*/ 1980217 h 2344739"/>
              <a:gd name="connsiteX179" fmla="*/ 3263504 w 12193149"/>
              <a:gd name="connsiteY179" fmla="*/ 1986094 h 2344739"/>
              <a:gd name="connsiteX180" fmla="*/ 3143704 w 12193149"/>
              <a:gd name="connsiteY180" fmla="*/ 1993869 h 2344739"/>
              <a:gd name="connsiteX181" fmla="*/ 3031439 w 12193149"/>
              <a:gd name="connsiteY181" fmla="*/ 1996512 h 2344739"/>
              <a:gd name="connsiteX182" fmla="*/ 2782717 w 12193149"/>
              <a:gd name="connsiteY182" fmla="*/ 2018333 h 2344739"/>
              <a:gd name="connsiteX183" fmla="*/ 2647675 w 12193149"/>
              <a:gd name="connsiteY183" fmla="*/ 2028869 h 2344739"/>
              <a:gd name="connsiteX184" fmla="*/ 2569176 w 12193149"/>
              <a:gd name="connsiteY184" fmla="*/ 2002628 h 2344739"/>
              <a:gd name="connsiteX185" fmla="*/ 2444403 w 12193149"/>
              <a:gd name="connsiteY185" fmla="*/ 2016529 h 2344739"/>
              <a:gd name="connsiteX186" fmla="*/ 2316260 w 12193149"/>
              <a:gd name="connsiteY186" fmla="*/ 2024996 h 2344739"/>
              <a:gd name="connsiteX187" fmla="*/ 2209726 w 12193149"/>
              <a:gd name="connsiteY187" fmla="*/ 2019763 h 2344739"/>
              <a:gd name="connsiteX188" fmla="*/ 2095813 w 12193149"/>
              <a:gd name="connsiteY188" fmla="*/ 2003052 h 2344739"/>
              <a:gd name="connsiteX189" fmla="*/ 1998504 w 12193149"/>
              <a:gd name="connsiteY189" fmla="*/ 1995032 h 2344739"/>
              <a:gd name="connsiteX190" fmla="*/ 1929320 w 12193149"/>
              <a:gd name="connsiteY190" fmla="*/ 2016977 h 2344739"/>
              <a:gd name="connsiteX191" fmla="*/ 1922798 w 12193149"/>
              <a:gd name="connsiteY191" fmla="*/ 2012146 h 2344739"/>
              <a:gd name="connsiteX192" fmla="*/ 1874228 w 12193149"/>
              <a:gd name="connsiteY192" fmla="*/ 2013741 h 2344739"/>
              <a:gd name="connsiteX193" fmla="*/ 1787803 w 12193149"/>
              <a:gd name="connsiteY193" fmla="*/ 2041363 h 2344739"/>
              <a:gd name="connsiteX194" fmla="*/ 1739352 w 12193149"/>
              <a:gd name="connsiteY194" fmla="*/ 2036312 h 2344739"/>
              <a:gd name="connsiteX195" fmla="*/ 1676219 w 12193149"/>
              <a:gd name="connsiteY195" fmla="*/ 2019963 h 2344739"/>
              <a:gd name="connsiteX196" fmla="*/ 1609817 w 12193149"/>
              <a:gd name="connsiteY196" fmla="*/ 2013066 h 2344739"/>
              <a:gd name="connsiteX197" fmla="*/ 1497258 w 12193149"/>
              <a:gd name="connsiteY197" fmla="*/ 1987476 h 2344739"/>
              <a:gd name="connsiteX198" fmla="*/ 1151127 w 12193149"/>
              <a:gd name="connsiteY198" fmla="*/ 1938041 h 2344739"/>
              <a:gd name="connsiteX199" fmla="*/ 859417 w 12193149"/>
              <a:gd name="connsiteY199" fmla="*/ 1928608 h 2344739"/>
              <a:gd name="connsiteX200" fmla="*/ 838688 w 12193149"/>
              <a:gd name="connsiteY200" fmla="*/ 1929821 h 2344739"/>
              <a:gd name="connsiteX201" fmla="*/ 817957 w 12193149"/>
              <a:gd name="connsiteY201" fmla="*/ 1927857 h 2344739"/>
              <a:gd name="connsiteX202" fmla="*/ 812654 w 12193149"/>
              <a:gd name="connsiteY202" fmla="*/ 1930751 h 2344739"/>
              <a:gd name="connsiteX203" fmla="*/ 721195 w 12193149"/>
              <a:gd name="connsiteY203" fmla="*/ 1929661 h 2344739"/>
              <a:gd name="connsiteX204" fmla="*/ 720890 w 12193149"/>
              <a:gd name="connsiteY204" fmla="*/ 1928399 h 2344739"/>
              <a:gd name="connsiteX205" fmla="*/ 710023 w 12193149"/>
              <a:gd name="connsiteY205" fmla="*/ 1922722 h 2344739"/>
              <a:gd name="connsiteX206" fmla="*/ 597940 w 12193149"/>
              <a:gd name="connsiteY206" fmla="*/ 1879864 h 2344739"/>
              <a:gd name="connsiteX207" fmla="*/ 579683 w 12193149"/>
              <a:gd name="connsiteY207" fmla="*/ 1877212 h 2344739"/>
              <a:gd name="connsiteX208" fmla="*/ 572865 w 12193149"/>
              <a:gd name="connsiteY208" fmla="*/ 1877401 h 2344739"/>
              <a:gd name="connsiteX209" fmla="*/ 446247 w 12193149"/>
              <a:gd name="connsiteY209" fmla="*/ 1839371 h 2344739"/>
              <a:gd name="connsiteX210" fmla="*/ 405163 w 12193149"/>
              <a:gd name="connsiteY210" fmla="*/ 1833548 h 2344739"/>
              <a:gd name="connsiteX211" fmla="*/ 293583 w 12193149"/>
              <a:gd name="connsiteY211" fmla="*/ 1812852 h 2344739"/>
              <a:gd name="connsiteX212" fmla="*/ 119529 w 12193149"/>
              <a:gd name="connsiteY212" fmla="*/ 1761047 h 2344739"/>
              <a:gd name="connsiteX213" fmla="*/ 16674 w 12193149"/>
              <a:gd name="connsiteY213" fmla="*/ 1758191 h 2344739"/>
              <a:gd name="connsiteX214" fmla="*/ 1150 w 12193149"/>
              <a:gd name="connsiteY214" fmla="*/ 1752722 h 2344739"/>
              <a:gd name="connsiteX215" fmla="*/ 1148 w 12193149"/>
              <a:gd name="connsiteY215" fmla="*/ 222213 h 2344739"/>
              <a:gd name="connsiteX216" fmla="*/ 1148 w 12193149"/>
              <a:gd name="connsiteY216" fmla="*/ 0 h 2344739"/>
              <a:gd name="connsiteX0" fmla="*/ 1148 w 12193149"/>
              <a:gd name="connsiteY0" fmla="*/ 818782 h 3163521"/>
              <a:gd name="connsiteX1" fmla="*/ 12181789 w 12193149"/>
              <a:gd name="connsiteY1" fmla="*/ 0 h 3163521"/>
              <a:gd name="connsiteX2" fmla="*/ 12193149 w 12193149"/>
              <a:gd name="connsiteY2" fmla="*/ 1398521 h 3163521"/>
              <a:gd name="connsiteX3" fmla="*/ 12185986 w 12193149"/>
              <a:gd name="connsiteY3" fmla="*/ 1402971 h 3163521"/>
              <a:gd name="connsiteX4" fmla="*/ 12156363 w 12193149"/>
              <a:gd name="connsiteY4" fmla="*/ 1416148 h 3163521"/>
              <a:gd name="connsiteX5" fmla="*/ 12139215 w 12193149"/>
              <a:gd name="connsiteY5" fmla="*/ 1441961 h 3163521"/>
              <a:gd name="connsiteX6" fmla="*/ 12126327 w 12193149"/>
              <a:gd name="connsiteY6" fmla="*/ 1443472 h 3163521"/>
              <a:gd name="connsiteX7" fmla="*/ 12124007 w 12193149"/>
              <a:gd name="connsiteY7" fmla="*/ 1443576 h 3163521"/>
              <a:gd name="connsiteX8" fmla="*/ 12116854 w 12193149"/>
              <a:gd name="connsiteY8" fmla="*/ 1447390 h 3163521"/>
              <a:gd name="connsiteX9" fmla="*/ 12099497 w 12193149"/>
              <a:gd name="connsiteY9" fmla="*/ 1446921 h 3163521"/>
              <a:gd name="connsiteX10" fmla="*/ 12087073 w 12193149"/>
              <a:gd name="connsiteY10" fmla="*/ 1455123 h 3163521"/>
              <a:gd name="connsiteX11" fmla="*/ 12031073 w 12193149"/>
              <a:gd name="connsiteY11" fmla="*/ 1498791 h 3163521"/>
              <a:gd name="connsiteX12" fmla="*/ 11995833 w 12193149"/>
              <a:gd name="connsiteY12" fmla="*/ 1522240 h 3163521"/>
              <a:gd name="connsiteX13" fmla="*/ 11979717 w 12193149"/>
              <a:gd name="connsiteY13" fmla="*/ 1526943 h 3163521"/>
              <a:gd name="connsiteX14" fmla="*/ 11959046 w 12193149"/>
              <a:gd name="connsiteY14" fmla="*/ 1536340 h 3163521"/>
              <a:gd name="connsiteX15" fmla="*/ 11920454 w 12193149"/>
              <a:gd name="connsiteY15" fmla="*/ 1549665 h 3163521"/>
              <a:gd name="connsiteX16" fmla="*/ 11903656 w 12193149"/>
              <a:gd name="connsiteY16" fmla="*/ 1561208 h 3163521"/>
              <a:gd name="connsiteX17" fmla="*/ 11895048 w 12193149"/>
              <a:gd name="connsiteY17" fmla="*/ 1563573 h 3163521"/>
              <a:gd name="connsiteX18" fmla="*/ 11891968 w 12193149"/>
              <a:gd name="connsiteY18" fmla="*/ 1574511 h 3163521"/>
              <a:gd name="connsiteX19" fmla="*/ 11870776 w 12193149"/>
              <a:gd name="connsiteY19" fmla="*/ 1596598 h 3163521"/>
              <a:gd name="connsiteX20" fmla="*/ 11813376 w 12193149"/>
              <a:gd name="connsiteY20" fmla="*/ 1616441 h 3163521"/>
              <a:gd name="connsiteX21" fmla="*/ 11590693 w 12193149"/>
              <a:gd name="connsiteY21" fmla="*/ 1782559 h 3163521"/>
              <a:gd name="connsiteX22" fmla="*/ 11506817 w 12193149"/>
              <a:gd name="connsiteY22" fmla="*/ 1852405 h 3163521"/>
              <a:gd name="connsiteX23" fmla="*/ 11280332 w 12193149"/>
              <a:gd name="connsiteY23" fmla="*/ 2042353 h 3163521"/>
              <a:gd name="connsiteX24" fmla="*/ 11228309 w 12193149"/>
              <a:gd name="connsiteY24" fmla="*/ 2095018 h 3163521"/>
              <a:gd name="connsiteX25" fmla="*/ 11218087 w 12193149"/>
              <a:gd name="connsiteY25" fmla="*/ 2094743 h 3163521"/>
              <a:gd name="connsiteX26" fmla="*/ 11217184 w 12193149"/>
              <a:gd name="connsiteY26" fmla="*/ 2093800 h 3163521"/>
              <a:gd name="connsiteX27" fmla="*/ 11188885 w 12193149"/>
              <a:gd name="connsiteY27" fmla="*/ 2111165 h 3163521"/>
              <a:gd name="connsiteX28" fmla="*/ 11184501 w 12193149"/>
              <a:gd name="connsiteY28" fmla="*/ 2111307 h 3163521"/>
              <a:gd name="connsiteX29" fmla="*/ 11166854 w 12193149"/>
              <a:gd name="connsiteY29" fmla="*/ 2125394 h 3163521"/>
              <a:gd name="connsiteX30" fmla="*/ 11157311 w 12193149"/>
              <a:gd name="connsiteY30" fmla="*/ 2131196 h 3163521"/>
              <a:gd name="connsiteX31" fmla="*/ 11155496 w 12193149"/>
              <a:gd name="connsiteY31" fmla="*/ 2135879 h 3163521"/>
              <a:gd name="connsiteX32" fmla="*/ 11140961 w 12193149"/>
              <a:gd name="connsiteY32" fmla="*/ 2142897 h 3163521"/>
              <a:gd name="connsiteX33" fmla="*/ 11138961 w 12193149"/>
              <a:gd name="connsiteY33" fmla="*/ 2142554 h 3163521"/>
              <a:gd name="connsiteX34" fmla="*/ 11128208 w 12193149"/>
              <a:gd name="connsiteY34" fmla="*/ 2152614 h 3163521"/>
              <a:gd name="connsiteX35" fmla="*/ 11120691 w 12193149"/>
              <a:gd name="connsiteY35" fmla="*/ 2166206 h 3163521"/>
              <a:gd name="connsiteX36" fmla="*/ 10894683 w 12193149"/>
              <a:gd name="connsiteY36" fmla="*/ 2292181 h 3163521"/>
              <a:gd name="connsiteX37" fmla="*/ 10773300 w 12193149"/>
              <a:gd name="connsiteY37" fmla="*/ 2341973 h 3163521"/>
              <a:gd name="connsiteX38" fmla="*/ 10627668 w 12193149"/>
              <a:gd name="connsiteY38" fmla="*/ 2378011 h 3163521"/>
              <a:gd name="connsiteX39" fmla="*/ 10581895 w 12193149"/>
              <a:gd name="connsiteY39" fmla="*/ 2387471 h 3163521"/>
              <a:gd name="connsiteX40" fmla="*/ 10547790 w 12193149"/>
              <a:gd name="connsiteY40" fmla="*/ 2417205 h 3163521"/>
              <a:gd name="connsiteX41" fmla="*/ 10529643 w 12193149"/>
              <a:gd name="connsiteY41" fmla="*/ 2415689 h 3163521"/>
              <a:gd name="connsiteX42" fmla="*/ 10526446 w 12193149"/>
              <a:gd name="connsiteY42" fmla="*/ 2415193 h 3163521"/>
              <a:gd name="connsiteX43" fmla="*/ 10515129 w 12193149"/>
              <a:gd name="connsiteY43" fmla="*/ 2418319 h 3163521"/>
              <a:gd name="connsiteX44" fmla="*/ 10491735 w 12193149"/>
              <a:gd name="connsiteY44" fmla="*/ 2412938 h 3163521"/>
              <a:gd name="connsiteX45" fmla="*/ 10471418 w 12193149"/>
              <a:gd name="connsiteY45" fmla="*/ 2420475 h 3163521"/>
              <a:gd name="connsiteX46" fmla="*/ 10377042 w 12193149"/>
              <a:gd name="connsiteY46" fmla="*/ 2463380 h 3163521"/>
              <a:gd name="connsiteX47" fmla="*/ 10319338 w 12193149"/>
              <a:gd name="connsiteY47" fmla="*/ 2485003 h 3163521"/>
              <a:gd name="connsiteX48" fmla="*/ 10295467 w 12193149"/>
              <a:gd name="connsiteY48" fmla="*/ 2486861 h 3163521"/>
              <a:gd name="connsiteX49" fmla="*/ 10263443 w 12193149"/>
              <a:gd name="connsiteY49" fmla="*/ 2493730 h 3163521"/>
              <a:gd name="connsiteX50" fmla="*/ 10205418 w 12193149"/>
              <a:gd name="connsiteY50" fmla="*/ 2500931 h 3163521"/>
              <a:gd name="connsiteX51" fmla="*/ 10177759 w 12193149"/>
              <a:gd name="connsiteY51" fmla="*/ 2511725 h 3163521"/>
              <a:gd name="connsiteX52" fmla="*/ 10165070 w 12193149"/>
              <a:gd name="connsiteY52" fmla="*/ 2512521 h 3163521"/>
              <a:gd name="connsiteX53" fmla="*/ 10156308 w 12193149"/>
              <a:gd name="connsiteY53" fmla="*/ 2526269 h 3163521"/>
              <a:gd name="connsiteX54" fmla="*/ 10118267 w 12193149"/>
              <a:gd name="connsiteY54" fmla="*/ 2549924 h 3163521"/>
              <a:gd name="connsiteX55" fmla="*/ 10083317 w 12193149"/>
              <a:gd name="connsiteY55" fmla="*/ 2562078 h 3163521"/>
              <a:gd name="connsiteX56" fmla="*/ 10040388 w 12193149"/>
              <a:gd name="connsiteY56" fmla="*/ 2560414 h 3163521"/>
              <a:gd name="connsiteX57" fmla="*/ 9961167 w 12193149"/>
              <a:gd name="connsiteY57" fmla="*/ 2575929 h 3163521"/>
              <a:gd name="connsiteX58" fmla="*/ 9848940 w 12193149"/>
              <a:gd name="connsiteY58" fmla="*/ 2582697 h 3163521"/>
              <a:gd name="connsiteX59" fmla="*/ 9729457 w 12193149"/>
              <a:gd name="connsiteY59" fmla="*/ 2602904 h 3163521"/>
              <a:gd name="connsiteX60" fmla="*/ 9613704 w 12193149"/>
              <a:gd name="connsiteY60" fmla="*/ 2631153 h 3163521"/>
              <a:gd name="connsiteX61" fmla="*/ 9338590 w 12193149"/>
              <a:gd name="connsiteY61" fmla="*/ 2688075 h 3163521"/>
              <a:gd name="connsiteX62" fmla="*/ 9232518 w 12193149"/>
              <a:gd name="connsiteY62" fmla="*/ 2711931 h 3163521"/>
              <a:gd name="connsiteX63" fmla="*/ 9156690 w 12193149"/>
              <a:gd name="connsiteY63" fmla="*/ 2722010 h 3163521"/>
              <a:gd name="connsiteX64" fmla="*/ 9054601 w 12193149"/>
              <a:gd name="connsiteY64" fmla="*/ 2729537 h 3163521"/>
              <a:gd name="connsiteX65" fmla="*/ 9006634 w 12193149"/>
              <a:gd name="connsiteY65" fmla="*/ 2732822 h 3163521"/>
              <a:gd name="connsiteX66" fmla="*/ 9006349 w 12193149"/>
              <a:gd name="connsiteY66" fmla="*/ 2732582 h 3163521"/>
              <a:gd name="connsiteX67" fmla="*/ 8997380 w 12193149"/>
              <a:gd name="connsiteY67" fmla="*/ 2733793 h 3163521"/>
              <a:gd name="connsiteX68" fmla="*/ 8991542 w 12193149"/>
              <a:gd name="connsiteY68" fmla="*/ 2735854 h 3163521"/>
              <a:gd name="connsiteX69" fmla="*/ 8975485 w 12193149"/>
              <a:gd name="connsiteY69" fmla="*/ 2739080 h 3163521"/>
              <a:gd name="connsiteX70" fmla="*/ 8969159 w 12193149"/>
              <a:gd name="connsiteY70" fmla="*/ 2738380 h 3163521"/>
              <a:gd name="connsiteX71" fmla="*/ 8964196 w 12193149"/>
              <a:gd name="connsiteY71" fmla="*/ 2736155 h 3163521"/>
              <a:gd name="connsiteX72" fmla="*/ 8930136 w 12193149"/>
              <a:gd name="connsiteY72" fmla="*/ 2732967 h 3163521"/>
              <a:gd name="connsiteX73" fmla="*/ 8753592 w 12193149"/>
              <a:gd name="connsiteY73" fmla="*/ 2752199 h 3163521"/>
              <a:gd name="connsiteX74" fmla="*/ 8708995 w 12193149"/>
              <a:gd name="connsiteY74" fmla="*/ 2754300 h 3163521"/>
              <a:gd name="connsiteX75" fmla="*/ 8597219 w 12193149"/>
              <a:gd name="connsiteY75" fmla="*/ 2762872 h 3163521"/>
              <a:gd name="connsiteX76" fmla="*/ 8526378 w 12193149"/>
              <a:gd name="connsiteY76" fmla="*/ 2748030 h 3163521"/>
              <a:gd name="connsiteX77" fmla="*/ 8512131 w 12193149"/>
              <a:gd name="connsiteY77" fmla="*/ 2753945 h 3163521"/>
              <a:gd name="connsiteX78" fmla="*/ 8507315 w 12193149"/>
              <a:gd name="connsiteY78" fmla="*/ 2756946 h 3163521"/>
              <a:gd name="connsiteX79" fmla="*/ 8499116 w 12193149"/>
              <a:gd name="connsiteY79" fmla="*/ 2759684 h 3163521"/>
              <a:gd name="connsiteX80" fmla="*/ 8498742 w 12193149"/>
              <a:gd name="connsiteY80" fmla="*/ 2759505 h 3163521"/>
              <a:gd name="connsiteX81" fmla="*/ 8491397 w 12193149"/>
              <a:gd name="connsiteY81" fmla="*/ 2762555 h 3163521"/>
              <a:gd name="connsiteX82" fmla="*/ 8368330 w 12193149"/>
              <a:gd name="connsiteY82" fmla="*/ 2776597 h 3163521"/>
              <a:gd name="connsiteX83" fmla="*/ 8354947 w 12193149"/>
              <a:gd name="connsiteY83" fmla="*/ 2776791 h 3163521"/>
              <a:gd name="connsiteX84" fmla="*/ 8321252 w 12193149"/>
              <a:gd name="connsiteY84" fmla="*/ 2793369 h 3163521"/>
              <a:gd name="connsiteX85" fmla="*/ 8315581 w 12193149"/>
              <a:gd name="connsiteY85" fmla="*/ 2793695 h 3163521"/>
              <a:gd name="connsiteX86" fmla="*/ 8296322 w 12193149"/>
              <a:gd name="connsiteY86" fmla="*/ 2807590 h 3163521"/>
              <a:gd name="connsiteX87" fmla="*/ 8285424 w 12193149"/>
              <a:gd name="connsiteY87" fmla="*/ 2813413 h 3163521"/>
              <a:gd name="connsiteX88" fmla="*/ 8284298 w 12193149"/>
              <a:gd name="connsiteY88" fmla="*/ 2817856 h 3163521"/>
              <a:gd name="connsiteX89" fmla="*/ 8267224 w 12193149"/>
              <a:gd name="connsiteY89" fmla="*/ 2825031 h 3163521"/>
              <a:gd name="connsiteX90" fmla="*/ 8264525 w 12193149"/>
              <a:gd name="connsiteY90" fmla="*/ 2824801 h 3163521"/>
              <a:gd name="connsiteX91" fmla="*/ 8253181 w 12193149"/>
              <a:gd name="connsiteY91" fmla="*/ 2834644 h 3163521"/>
              <a:gd name="connsiteX92" fmla="*/ 8246982 w 12193149"/>
              <a:gd name="connsiteY92" fmla="*/ 2847636 h 3163521"/>
              <a:gd name="connsiteX93" fmla="*/ 8091420 w 12193149"/>
              <a:gd name="connsiteY93" fmla="*/ 2893797 h 3163521"/>
              <a:gd name="connsiteX94" fmla="*/ 7906555 w 12193149"/>
              <a:gd name="connsiteY94" fmla="*/ 2935770 h 3163521"/>
              <a:gd name="connsiteX95" fmla="*/ 7719893 w 12193149"/>
              <a:gd name="connsiteY95" fmla="*/ 2961485 h 3163521"/>
              <a:gd name="connsiteX96" fmla="*/ 7615495 w 12193149"/>
              <a:gd name="connsiteY96" fmla="*/ 2958014 h 3163521"/>
              <a:gd name="connsiteX97" fmla="*/ 7528691 w 12193149"/>
              <a:gd name="connsiteY97" fmla="*/ 2963842 h 3163521"/>
              <a:gd name="connsiteX98" fmla="*/ 7520719 w 12193149"/>
              <a:gd name="connsiteY98" fmla="*/ 2966395 h 3163521"/>
              <a:gd name="connsiteX99" fmla="*/ 7508559 w 12193149"/>
              <a:gd name="connsiteY99" fmla="*/ 2967730 h 3163521"/>
              <a:gd name="connsiteX100" fmla="*/ 7508188 w 12193149"/>
              <a:gd name="connsiteY100" fmla="*/ 2967403 h 3163521"/>
              <a:gd name="connsiteX101" fmla="*/ 7496943 w 12193149"/>
              <a:gd name="connsiteY101" fmla="*/ 2969355 h 3163521"/>
              <a:gd name="connsiteX102" fmla="*/ 7219707 w 12193149"/>
              <a:gd name="connsiteY102" fmla="*/ 2975462 h 3163521"/>
              <a:gd name="connsiteX103" fmla="*/ 7202249 w 12193149"/>
              <a:gd name="connsiteY103" fmla="*/ 2980012 h 3163521"/>
              <a:gd name="connsiteX104" fmla="*/ 7198152 w 12193149"/>
              <a:gd name="connsiteY104" fmla="*/ 2985370 h 3163521"/>
              <a:gd name="connsiteX105" fmla="*/ 7171956 w 12193149"/>
              <a:gd name="connsiteY105" fmla="*/ 2990018 h 3163521"/>
              <a:gd name="connsiteX106" fmla="*/ 7098136 w 12193149"/>
              <a:gd name="connsiteY106" fmla="*/ 3002246 h 3163521"/>
              <a:gd name="connsiteX107" fmla="*/ 7019644 w 12193149"/>
              <a:gd name="connsiteY107" fmla="*/ 3001872 h 3163521"/>
              <a:gd name="connsiteX108" fmla="*/ 6905294 w 12193149"/>
              <a:gd name="connsiteY108" fmla="*/ 3031378 h 3163521"/>
              <a:gd name="connsiteX109" fmla="*/ 6709370 w 12193149"/>
              <a:gd name="connsiteY109" fmla="*/ 3059333 h 3163521"/>
              <a:gd name="connsiteX110" fmla="*/ 6550602 w 12193149"/>
              <a:gd name="connsiteY110" fmla="*/ 3088109 h 3163521"/>
              <a:gd name="connsiteX111" fmla="*/ 6318708 w 12193149"/>
              <a:gd name="connsiteY111" fmla="*/ 3134909 h 3163521"/>
              <a:gd name="connsiteX112" fmla="*/ 6169822 w 12193149"/>
              <a:gd name="connsiteY112" fmla="*/ 3136996 h 3163521"/>
              <a:gd name="connsiteX113" fmla="*/ 6074996 w 12193149"/>
              <a:gd name="connsiteY113" fmla="*/ 3157458 h 3163521"/>
              <a:gd name="connsiteX114" fmla="*/ 6069677 w 12193149"/>
              <a:gd name="connsiteY114" fmla="*/ 3155921 h 3163521"/>
              <a:gd name="connsiteX115" fmla="*/ 6049786 w 12193149"/>
              <a:gd name="connsiteY115" fmla="*/ 3156604 h 3163521"/>
              <a:gd name="connsiteX116" fmla="*/ 6042433 w 12193149"/>
              <a:gd name="connsiteY116" fmla="*/ 3148255 h 3163521"/>
              <a:gd name="connsiteX117" fmla="*/ 6011238 w 12193149"/>
              <a:gd name="connsiteY117" fmla="*/ 3143162 h 3163521"/>
              <a:gd name="connsiteX118" fmla="*/ 5958523 w 12193149"/>
              <a:gd name="connsiteY118" fmla="*/ 3146806 h 3163521"/>
              <a:gd name="connsiteX119" fmla="*/ 5760067 w 12193149"/>
              <a:gd name="connsiteY119" fmla="*/ 3162498 h 3163521"/>
              <a:gd name="connsiteX120" fmla="*/ 5628108 w 12193149"/>
              <a:gd name="connsiteY120" fmla="*/ 3163521 h 3163521"/>
              <a:gd name="connsiteX121" fmla="*/ 5472054 w 12193149"/>
              <a:gd name="connsiteY121" fmla="*/ 3149501 h 3163521"/>
              <a:gd name="connsiteX122" fmla="*/ 5433909 w 12193149"/>
              <a:gd name="connsiteY122" fmla="*/ 3138248 h 3163521"/>
              <a:gd name="connsiteX123" fmla="*/ 5382817 w 12193149"/>
              <a:gd name="connsiteY123" fmla="*/ 3120546 h 3163521"/>
              <a:gd name="connsiteX124" fmla="*/ 5262912 w 12193149"/>
              <a:gd name="connsiteY124" fmla="*/ 3100129 h 3163521"/>
              <a:gd name="connsiteX125" fmla="*/ 5224109 w 12193149"/>
              <a:gd name="connsiteY125" fmla="*/ 3089005 h 3163521"/>
              <a:gd name="connsiteX126" fmla="*/ 5175808 w 12193149"/>
              <a:gd name="connsiteY126" fmla="*/ 3086015 h 3163521"/>
              <a:gd name="connsiteX127" fmla="*/ 5157702 w 12193149"/>
              <a:gd name="connsiteY127" fmla="*/ 3078792 h 3163521"/>
              <a:gd name="connsiteX128" fmla="*/ 5143747 w 12193149"/>
              <a:gd name="connsiteY128" fmla="*/ 3075392 h 3163521"/>
              <a:gd name="connsiteX129" fmla="*/ 5140744 w 12193149"/>
              <a:gd name="connsiteY129" fmla="*/ 3073291 h 3163521"/>
              <a:gd name="connsiteX130" fmla="*/ 5122807 w 12193149"/>
              <a:gd name="connsiteY130" fmla="*/ 3062438 h 3163521"/>
              <a:gd name="connsiteX131" fmla="*/ 5066938 w 12193149"/>
              <a:gd name="connsiteY131" fmla="*/ 3069009 h 3163521"/>
              <a:gd name="connsiteX132" fmla="*/ 5012662 w 12193149"/>
              <a:gd name="connsiteY132" fmla="*/ 3052628 h 3163521"/>
              <a:gd name="connsiteX133" fmla="*/ 4841589 w 12193149"/>
              <a:gd name="connsiteY133" fmla="*/ 3028611 h 3163521"/>
              <a:gd name="connsiteX134" fmla="*/ 4763595 w 12193149"/>
              <a:gd name="connsiteY134" fmla="*/ 3000843 h 3163521"/>
              <a:gd name="connsiteX135" fmla="*/ 4724334 w 12193149"/>
              <a:gd name="connsiteY135" fmla="*/ 2991829 h 3163521"/>
              <a:gd name="connsiteX136" fmla="*/ 4722324 w 12193149"/>
              <a:gd name="connsiteY136" fmla="*/ 2991080 h 3163521"/>
              <a:gd name="connsiteX137" fmla="*/ 4723259 w 12193149"/>
              <a:gd name="connsiteY137" fmla="*/ 2990869 h 3163521"/>
              <a:gd name="connsiteX138" fmla="*/ 4718350 w 12193149"/>
              <a:gd name="connsiteY138" fmla="*/ 2989599 h 3163521"/>
              <a:gd name="connsiteX139" fmla="*/ 4722324 w 12193149"/>
              <a:gd name="connsiteY139" fmla="*/ 2991080 h 3163521"/>
              <a:gd name="connsiteX140" fmla="*/ 4716674 w 12193149"/>
              <a:gd name="connsiteY140" fmla="*/ 2992355 h 3163521"/>
              <a:gd name="connsiteX141" fmla="*/ 4516962 w 12193149"/>
              <a:gd name="connsiteY141" fmla="*/ 2982453 h 3163521"/>
              <a:gd name="connsiteX142" fmla="*/ 4429691 w 12193149"/>
              <a:gd name="connsiteY142" fmla="*/ 2971802 h 3163521"/>
              <a:gd name="connsiteX143" fmla="*/ 4364023 w 12193149"/>
              <a:gd name="connsiteY143" fmla="*/ 2970456 h 3163521"/>
              <a:gd name="connsiteX144" fmla="*/ 4318114 w 12193149"/>
              <a:gd name="connsiteY144" fmla="*/ 2977071 h 3163521"/>
              <a:gd name="connsiteX145" fmla="*/ 4316258 w 12193149"/>
              <a:gd name="connsiteY145" fmla="*/ 2975730 h 3163521"/>
              <a:gd name="connsiteX146" fmla="*/ 4296292 w 12193149"/>
              <a:gd name="connsiteY146" fmla="*/ 2973851 h 3163521"/>
              <a:gd name="connsiteX147" fmla="*/ 4291212 w 12193149"/>
              <a:gd name="connsiteY147" fmla="*/ 2976768 h 3163521"/>
              <a:gd name="connsiteX148" fmla="*/ 4277290 w 12193149"/>
              <a:gd name="connsiteY148" fmla="*/ 2976522 h 3163521"/>
              <a:gd name="connsiteX149" fmla="*/ 4249265 w 12193149"/>
              <a:gd name="connsiteY149" fmla="*/ 2978846 h 3163521"/>
              <a:gd name="connsiteX150" fmla="*/ 4203199 w 12193149"/>
              <a:gd name="connsiteY150" fmla="*/ 2976051 h 3163521"/>
              <a:gd name="connsiteX151" fmla="*/ 4202893 w 12193149"/>
              <a:gd name="connsiteY151" fmla="*/ 2974792 h 3163521"/>
              <a:gd name="connsiteX152" fmla="*/ 4192396 w 12193149"/>
              <a:gd name="connsiteY152" fmla="*/ 2969158 h 3163521"/>
              <a:gd name="connsiteX153" fmla="*/ 4143893 w 12193149"/>
              <a:gd name="connsiteY153" fmla="*/ 2953293 h 3163521"/>
              <a:gd name="connsiteX154" fmla="*/ 4084245 w 12193149"/>
              <a:gd name="connsiteY154" fmla="*/ 2926760 h 3163521"/>
              <a:gd name="connsiteX155" fmla="*/ 4075694 w 12193149"/>
              <a:gd name="connsiteY155" fmla="*/ 2925925 h 3163521"/>
              <a:gd name="connsiteX156" fmla="*/ 4075575 w 12193149"/>
              <a:gd name="connsiteY156" fmla="*/ 2925626 h 3163521"/>
              <a:gd name="connsiteX157" fmla="*/ 4066658 w 12193149"/>
              <a:gd name="connsiteY157" fmla="*/ 2924182 h 3163521"/>
              <a:gd name="connsiteX158" fmla="*/ 4060102 w 12193149"/>
              <a:gd name="connsiteY158" fmla="*/ 2924400 h 3163521"/>
              <a:gd name="connsiteX159" fmla="*/ 4043512 w 12193149"/>
              <a:gd name="connsiteY159" fmla="*/ 2922779 h 3163521"/>
              <a:gd name="connsiteX160" fmla="*/ 4038145 w 12193149"/>
              <a:gd name="connsiteY160" fmla="*/ 2920345 h 3163521"/>
              <a:gd name="connsiteX161" fmla="*/ 4036511 w 12193149"/>
              <a:gd name="connsiteY161" fmla="*/ 2916678 h 3163521"/>
              <a:gd name="connsiteX162" fmla="*/ 4034926 w 12193149"/>
              <a:gd name="connsiteY162" fmla="*/ 2916913 h 3163521"/>
              <a:gd name="connsiteX163" fmla="*/ 4005686 w 12193149"/>
              <a:gd name="connsiteY163" fmla="*/ 2904345 h 3163521"/>
              <a:gd name="connsiteX164" fmla="*/ 3937994 w 12193149"/>
              <a:gd name="connsiteY164" fmla="*/ 2886888 h 3163521"/>
              <a:gd name="connsiteX165" fmla="*/ 3898423 w 12193149"/>
              <a:gd name="connsiteY165" fmla="*/ 2881233 h 3163521"/>
              <a:gd name="connsiteX166" fmla="*/ 3790908 w 12193149"/>
              <a:gd name="connsiteY166" fmla="*/ 2860995 h 3163521"/>
              <a:gd name="connsiteX167" fmla="*/ 3683661 w 12193149"/>
              <a:gd name="connsiteY167" fmla="*/ 2837072 h 3163521"/>
              <a:gd name="connsiteX168" fmla="*/ 3611183 w 12193149"/>
              <a:gd name="connsiteY168" fmla="*/ 2804801 h 3163521"/>
              <a:gd name="connsiteX169" fmla="*/ 3605003 w 12193149"/>
              <a:gd name="connsiteY169" fmla="*/ 2806163 h 3163521"/>
              <a:gd name="connsiteX170" fmla="*/ 3595884 w 12193149"/>
              <a:gd name="connsiteY170" fmla="*/ 2806327 h 3163521"/>
              <a:gd name="connsiteX171" fmla="*/ 3595649 w 12193149"/>
              <a:gd name="connsiteY171" fmla="*/ 2806058 h 3163521"/>
              <a:gd name="connsiteX172" fmla="*/ 3587126 w 12193149"/>
              <a:gd name="connsiteY172" fmla="*/ 2806748 h 3163521"/>
              <a:gd name="connsiteX173" fmla="*/ 3537283 w 12193149"/>
              <a:gd name="connsiteY173" fmla="*/ 2797049 h 3163521"/>
              <a:gd name="connsiteX174" fmla="*/ 3474371 w 12193149"/>
              <a:gd name="connsiteY174" fmla="*/ 2793388 h 3163521"/>
              <a:gd name="connsiteX175" fmla="*/ 3401876 w 12193149"/>
              <a:gd name="connsiteY175" fmla="*/ 2781340 h 3163521"/>
              <a:gd name="connsiteX176" fmla="*/ 3365036 w 12193149"/>
              <a:gd name="connsiteY176" fmla="*/ 2798292 h 3163521"/>
              <a:gd name="connsiteX177" fmla="*/ 3345174 w 12193149"/>
              <a:gd name="connsiteY177" fmla="*/ 2799974 h 3163521"/>
              <a:gd name="connsiteX178" fmla="*/ 3342846 w 12193149"/>
              <a:gd name="connsiteY178" fmla="*/ 2798999 h 3163521"/>
              <a:gd name="connsiteX179" fmla="*/ 3263504 w 12193149"/>
              <a:gd name="connsiteY179" fmla="*/ 2804876 h 3163521"/>
              <a:gd name="connsiteX180" fmla="*/ 3143704 w 12193149"/>
              <a:gd name="connsiteY180" fmla="*/ 2812651 h 3163521"/>
              <a:gd name="connsiteX181" fmla="*/ 3031439 w 12193149"/>
              <a:gd name="connsiteY181" fmla="*/ 2815294 h 3163521"/>
              <a:gd name="connsiteX182" fmla="*/ 2782717 w 12193149"/>
              <a:gd name="connsiteY182" fmla="*/ 2837115 h 3163521"/>
              <a:gd name="connsiteX183" fmla="*/ 2647675 w 12193149"/>
              <a:gd name="connsiteY183" fmla="*/ 2847651 h 3163521"/>
              <a:gd name="connsiteX184" fmla="*/ 2569176 w 12193149"/>
              <a:gd name="connsiteY184" fmla="*/ 2821410 h 3163521"/>
              <a:gd name="connsiteX185" fmla="*/ 2444403 w 12193149"/>
              <a:gd name="connsiteY185" fmla="*/ 2835311 h 3163521"/>
              <a:gd name="connsiteX186" fmla="*/ 2316260 w 12193149"/>
              <a:gd name="connsiteY186" fmla="*/ 2843778 h 3163521"/>
              <a:gd name="connsiteX187" fmla="*/ 2209726 w 12193149"/>
              <a:gd name="connsiteY187" fmla="*/ 2838545 h 3163521"/>
              <a:gd name="connsiteX188" fmla="*/ 2095813 w 12193149"/>
              <a:gd name="connsiteY188" fmla="*/ 2821834 h 3163521"/>
              <a:gd name="connsiteX189" fmla="*/ 1998504 w 12193149"/>
              <a:gd name="connsiteY189" fmla="*/ 2813814 h 3163521"/>
              <a:gd name="connsiteX190" fmla="*/ 1929320 w 12193149"/>
              <a:gd name="connsiteY190" fmla="*/ 2835759 h 3163521"/>
              <a:gd name="connsiteX191" fmla="*/ 1922798 w 12193149"/>
              <a:gd name="connsiteY191" fmla="*/ 2830928 h 3163521"/>
              <a:gd name="connsiteX192" fmla="*/ 1874228 w 12193149"/>
              <a:gd name="connsiteY192" fmla="*/ 2832523 h 3163521"/>
              <a:gd name="connsiteX193" fmla="*/ 1787803 w 12193149"/>
              <a:gd name="connsiteY193" fmla="*/ 2860145 h 3163521"/>
              <a:gd name="connsiteX194" fmla="*/ 1739352 w 12193149"/>
              <a:gd name="connsiteY194" fmla="*/ 2855094 h 3163521"/>
              <a:gd name="connsiteX195" fmla="*/ 1676219 w 12193149"/>
              <a:gd name="connsiteY195" fmla="*/ 2838745 h 3163521"/>
              <a:gd name="connsiteX196" fmla="*/ 1609817 w 12193149"/>
              <a:gd name="connsiteY196" fmla="*/ 2831848 h 3163521"/>
              <a:gd name="connsiteX197" fmla="*/ 1497258 w 12193149"/>
              <a:gd name="connsiteY197" fmla="*/ 2806258 h 3163521"/>
              <a:gd name="connsiteX198" fmla="*/ 1151127 w 12193149"/>
              <a:gd name="connsiteY198" fmla="*/ 2756823 h 3163521"/>
              <a:gd name="connsiteX199" fmla="*/ 859417 w 12193149"/>
              <a:gd name="connsiteY199" fmla="*/ 2747390 h 3163521"/>
              <a:gd name="connsiteX200" fmla="*/ 838688 w 12193149"/>
              <a:gd name="connsiteY200" fmla="*/ 2748603 h 3163521"/>
              <a:gd name="connsiteX201" fmla="*/ 817957 w 12193149"/>
              <a:gd name="connsiteY201" fmla="*/ 2746639 h 3163521"/>
              <a:gd name="connsiteX202" fmla="*/ 812654 w 12193149"/>
              <a:gd name="connsiteY202" fmla="*/ 2749533 h 3163521"/>
              <a:gd name="connsiteX203" fmla="*/ 721195 w 12193149"/>
              <a:gd name="connsiteY203" fmla="*/ 2748443 h 3163521"/>
              <a:gd name="connsiteX204" fmla="*/ 720890 w 12193149"/>
              <a:gd name="connsiteY204" fmla="*/ 2747181 h 3163521"/>
              <a:gd name="connsiteX205" fmla="*/ 710023 w 12193149"/>
              <a:gd name="connsiteY205" fmla="*/ 2741504 h 3163521"/>
              <a:gd name="connsiteX206" fmla="*/ 597940 w 12193149"/>
              <a:gd name="connsiteY206" fmla="*/ 2698646 h 3163521"/>
              <a:gd name="connsiteX207" fmla="*/ 579683 w 12193149"/>
              <a:gd name="connsiteY207" fmla="*/ 2695994 h 3163521"/>
              <a:gd name="connsiteX208" fmla="*/ 572865 w 12193149"/>
              <a:gd name="connsiteY208" fmla="*/ 2696183 h 3163521"/>
              <a:gd name="connsiteX209" fmla="*/ 446247 w 12193149"/>
              <a:gd name="connsiteY209" fmla="*/ 2658153 h 3163521"/>
              <a:gd name="connsiteX210" fmla="*/ 405163 w 12193149"/>
              <a:gd name="connsiteY210" fmla="*/ 2652330 h 3163521"/>
              <a:gd name="connsiteX211" fmla="*/ 293583 w 12193149"/>
              <a:gd name="connsiteY211" fmla="*/ 2631634 h 3163521"/>
              <a:gd name="connsiteX212" fmla="*/ 119529 w 12193149"/>
              <a:gd name="connsiteY212" fmla="*/ 2579829 h 3163521"/>
              <a:gd name="connsiteX213" fmla="*/ 16674 w 12193149"/>
              <a:gd name="connsiteY213" fmla="*/ 2576973 h 3163521"/>
              <a:gd name="connsiteX214" fmla="*/ 1150 w 12193149"/>
              <a:gd name="connsiteY214" fmla="*/ 2571504 h 3163521"/>
              <a:gd name="connsiteX215" fmla="*/ 1148 w 12193149"/>
              <a:gd name="connsiteY215" fmla="*/ 1040995 h 3163521"/>
              <a:gd name="connsiteX216" fmla="*/ 1148 w 12193149"/>
              <a:gd name="connsiteY216" fmla="*/ 818782 h 3163521"/>
              <a:gd name="connsiteX0" fmla="*/ 1148 w 12193149"/>
              <a:gd name="connsiteY0" fmla="*/ 0 h 3171710"/>
              <a:gd name="connsiteX1" fmla="*/ 12181789 w 12193149"/>
              <a:gd name="connsiteY1" fmla="*/ 8189 h 3171710"/>
              <a:gd name="connsiteX2" fmla="*/ 12193149 w 12193149"/>
              <a:gd name="connsiteY2" fmla="*/ 1406710 h 3171710"/>
              <a:gd name="connsiteX3" fmla="*/ 12185986 w 12193149"/>
              <a:gd name="connsiteY3" fmla="*/ 1411160 h 3171710"/>
              <a:gd name="connsiteX4" fmla="*/ 12156363 w 12193149"/>
              <a:gd name="connsiteY4" fmla="*/ 1424337 h 3171710"/>
              <a:gd name="connsiteX5" fmla="*/ 12139215 w 12193149"/>
              <a:gd name="connsiteY5" fmla="*/ 1450150 h 3171710"/>
              <a:gd name="connsiteX6" fmla="*/ 12126327 w 12193149"/>
              <a:gd name="connsiteY6" fmla="*/ 1451661 h 3171710"/>
              <a:gd name="connsiteX7" fmla="*/ 12124007 w 12193149"/>
              <a:gd name="connsiteY7" fmla="*/ 1451765 h 3171710"/>
              <a:gd name="connsiteX8" fmla="*/ 12116854 w 12193149"/>
              <a:gd name="connsiteY8" fmla="*/ 1455579 h 3171710"/>
              <a:gd name="connsiteX9" fmla="*/ 12099497 w 12193149"/>
              <a:gd name="connsiteY9" fmla="*/ 1455110 h 3171710"/>
              <a:gd name="connsiteX10" fmla="*/ 12087073 w 12193149"/>
              <a:gd name="connsiteY10" fmla="*/ 1463312 h 3171710"/>
              <a:gd name="connsiteX11" fmla="*/ 12031073 w 12193149"/>
              <a:gd name="connsiteY11" fmla="*/ 1506980 h 3171710"/>
              <a:gd name="connsiteX12" fmla="*/ 11995833 w 12193149"/>
              <a:gd name="connsiteY12" fmla="*/ 1530429 h 3171710"/>
              <a:gd name="connsiteX13" fmla="*/ 11979717 w 12193149"/>
              <a:gd name="connsiteY13" fmla="*/ 1535132 h 3171710"/>
              <a:gd name="connsiteX14" fmla="*/ 11959046 w 12193149"/>
              <a:gd name="connsiteY14" fmla="*/ 1544529 h 3171710"/>
              <a:gd name="connsiteX15" fmla="*/ 11920454 w 12193149"/>
              <a:gd name="connsiteY15" fmla="*/ 1557854 h 3171710"/>
              <a:gd name="connsiteX16" fmla="*/ 11903656 w 12193149"/>
              <a:gd name="connsiteY16" fmla="*/ 1569397 h 3171710"/>
              <a:gd name="connsiteX17" fmla="*/ 11895048 w 12193149"/>
              <a:gd name="connsiteY17" fmla="*/ 1571762 h 3171710"/>
              <a:gd name="connsiteX18" fmla="*/ 11891968 w 12193149"/>
              <a:gd name="connsiteY18" fmla="*/ 1582700 h 3171710"/>
              <a:gd name="connsiteX19" fmla="*/ 11870776 w 12193149"/>
              <a:gd name="connsiteY19" fmla="*/ 1604787 h 3171710"/>
              <a:gd name="connsiteX20" fmla="*/ 11813376 w 12193149"/>
              <a:gd name="connsiteY20" fmla="*/ 1624630 h 3171710"/>
              <a:gd name="connsiteX21" fmla="*/ 11590693 w 12193149"/>
              <a:gd name="connsiteY21" fmla="*/ 1790748 h 3171710"/>
              <a:gd name="connsiteX22" fmla="*/ 11506817 w 12193149"/>
              <a:gd name="connsiteY22" fmla="*/ 1860594 h 3171710"/>
              <a:gd name="connsiteX23" fmla="*/ 11280332 w 12193149"/>
              <a:gd name="connsiteY23" fmla="*/ 2050542 h 3171710"/>
              <a:gd name="connsiteX24" fmla="*/ 11228309 w 12193149"/>
              <a:gd name="connsiteY24" fmla="*/ 2103207 h 3171710"/>
              <a:gd name="connsiteX25" fmla="*/ 11218087 w 12193149"/>
              <a:gd name="connsiteY25" fmla="*/ 2102932 h 3171710"/>
              <a:gd name="connsiteX26" fmla="*/ 11217184 w 12193149"/>
              <a:gd name="connsiteY26" fmla="*/ 2101989 h 3171710"/>
              <a:gd name="connsiteX27" fmla="*/ 11188885 w 12193149"/>
              <a:gd name="connsiteY27" fmla="*/ 2119354 h 3171710"/>
              <a:gd name="connsiteX28" fmla="*/ 11184501 w 12193149"/>
              <a:gd name="connsiteY28" fmla="*/ 2119496 h 3171710"/>
              <a:gd name="connsiteX29" fmla="*/ 11166854 w 12193149"/>
              <a:gd name="connsiteY29" fmla="*/ 2133583 h 3171710"/>
              <a:gd name="connsiteX30" fmla="*/ 11157311 w 12193149"/>
              <a:gd name="connsiteY30" fmla="*/ 2139385 h 3171710"/>
              <a:gd name="connsiteX31" fmla="*/ 11155496 w 12193149"/>
              <a:gd name="connsiteY31" fmla="*/ 2144068 h 3171710"/>
              <a:gd name="connsiteX32" fmla="*/ 11140961 w 12193149"/>
              <a:gd name="connsiteY32" fmla="*/ 2151086 h 3171710"/>
              <a:gd name="connsiteX33" fmla="*/ 11138961 w 12193149"/>
              <a:gd name="connsiteY33" fmla="*/ 2150743 h 3171710"/>
              <a:gd name="connsiteX34" fmla="*/ 11128208 w 12193149"/>
              <a:gd name="connsiteY34" fmla="*/ 2160803 h 3171710"/>
              <a:gd name="connsiteX35" fmla="*/ 11120691 w 12193149"/>
              <a:gd name="connsiteY35" fmla="*/ 2174395 h 3171710"/>
              <a:gd name="connsiteX36" fmla="*/ 10894683 w 12193149"/>
              <a:gd name="connsiteY36" fmla="*/ 2300370 h 3171710"/>
              <a:gd name="connsiteX37" fmla="*/ 10773300 w 12193149"/>
              <a:gd name="connsiteY37" fmla="*/ 2350162 h 3171710"/>
              <a:gd name="connsiteX38" fmla="*/ 10627668 w 12193149"/>
              <a:gd name="connsiteY38" fmla="*/ 2386200 h 3171710"/>
              <a:gd name="connsiteX39" fmla="*/ 10581895 w 12193149"/>
              <a:gd name="connsiteY39" fmla="*/ 2395660 h 3171710"/>
              <a:gd name="connsiteX40" fmla="*/ 10547790 w 12193149"/>
              <a:gd name="connsiteY40" fmla="*/ 2425394 h 3171710"/>
              <a:gd name="connsiteX41" fmla="*/ 10529643 w 12193149"/>
              <a:gd name="connsiteY41" fmla="*/ 2423878 h 3171710"/>
              <a:gd name="connsiteX42" fmla="*/ 10526446 w 12193149"/>
              <a:gd name="connsiteY42" fmla="*/ 2423382 h 3171710"/>
              <a:gd name="connsiteX43" fmla="*/ 10515129 w 12193149"/>
              <a:gd name="connsiteY43" fmla="*/ 2426508 h 3171710"/>
              <a:gd name="connsiteX44" fmla="*/ 10491735 w 12193149"/>
              <a:gd name="connsiteY44" fmla="*/ 2421127 h 3171710"/>
              <a:gd name="connsiteX45" fmla="*/ 10471418 w 12193149"/>
              <a:gd name="connsiteY45" fmla="*/ 2428664 h 3171710"/>
              <a:gd name="connsiteX46" fmla="*/ 10377042 w 12193149"/>
              <a:gd name="connsiteY46" fmla="*/ 2471569 h 3171710"/>
              <a:gd name="connsiteX47" fmla="*/ 10319338 w 12193149"/>
              <a:gd name="connsiteY47" fmla="*/ 2493192 h 3171710"/>
              <a:gd name="connsiteX48" fmla="*/ 10295467 w 12193149"/>
              <a:gd name="connsiteY48" fmla="*/ 2495050 h 3171710"/>
              <a:gd name="connsiteX49" fmla="*/ 10263443 w 12193149"/>
              <a:gd name="connsiteY49" fmla="*/ 2501919 h 3171710"/>
              <a:gd name="connsiteX50" fmla="*/ 10205418 w 12193149"/>
              <a:gd name="connsiteY50" fmla="*/ 2509120 h 3171710"/>
              <a:gd name="connsiteX51" fmla="*/ 10177759 w 12193149"/>
              <a:gd name="connsiteY51" fmla="*/ 2519914 h 3171710"/>
              <a:gd name="connsiteX52" fmla="*/ 10165070 w 12193149"/>
              <a:gd name="connsiteY52" fmla="*/ 2520710 h 3171710"/>
              <a:gd name="connsiteX53" fmla="*/ 10156308 w 12193149"/>
              <a:gd name="connsiteY53" fmla="*/ 2534458 h 3171710"/>
              <a:gd name="connsiteX54" fmla="*/ 10118267 w 12193149"/>
              <a:gd name="connsiteY54" fmla="*/ 2558113 h 3171710"/>
              <a:gd name="connsiteX55" fmla="*/ 10083317 w 12193149"/>
              <a:gd name="connsiteY55" fmla="*/ 2570267 h 3171710"/>
              <a:gd name="connsiteX56" fmla="*/ 10040388 w 12193149"/>
              <a:gd name="connsiteY56" fmla="*/ 2568603 h 3171710"/>
              <a:gd name="connsiteX57" fmla="*/ 9961167 w 12193149"/>
              <a:gd name="connsiteY57" fmla="*/ 2584118 h 3171710"/>
              <a:gd name="connsiteX58" fmla="*/ 9848940 w 12193149"/>
              <a:gd name="connsiteY58" fmla="*/ 2590886 h 3171710"/>
              <a:gd name="connsiteX59" fmla="*/ 9729457 w 12193149"/>
              <a:gd name="connsiteY59" fmla="*/ 2611093 h 3171710"/>
              <a:gd name="connsiteX60" fmla="*/ 9613704 w 12193149"/>
              <a:gd name="connsiteY60" fmla="*/ 2639342 h 3171710"/>
              <a:gd name="connsiteX61" fmla="*/ 9338590 w 12193149"/>
              <a:gd name="connsiteY61" fmla="*/ 2696264 h 3171710"/>
              <a:gd name="connsiteX62" fmla="*/ 9232518 w 12193149"/>
              <a:gd name="connsiteY62" fmla="*/ 2720120 h 3171710"/>
              <a:gd name="connsiteX63" fmla="*/ 9156690 w 12193149"/>
              <a:gd name="connsiteY63" fmla="*/ 2730199 h 3171710"/>
              <a:gd name="connsiteX64" fmla="*/ 9054601 w 12193149"/>
              <a:gd name="connsiteY64" fmla="*/ 2737726 h 3171710"/>
              <a:gd name="connsiteX65" fmla="*/ 9006634 w 12193149"/>
              <a:gd name="connsiteY65" fmla="*/ 2741011 h 3171710"/>
              <a:gd name="connsiteX66" fmla="*/ 9006349 w 12193149"/>
              <a:gd name="connsiteY66" fmla="*/ 2740771 h 3171710"/>
              <a:gd name="connsiteX67" fmla="*/ 8997380 w 12193149"/>
              <a:gd name="connsiteY67" fmla="*/ 2741982 h 3171710"/>
              <a:gd name="connsiteX68" fmla="*/ 8991542 w 12193149"/>
              <a:gd name="connsiteY68" fmla="*/ 2744043 h 3171710"/>
              <a:gd name="connsiteX69" fmla="*/ 8975485 w 12193149"/>
              <a:gd name="connsiteY69" fmla="*/ 2747269 h 3171710"/>
              <a:gd name="connsiteX70" fmla="*/ 8969159 w 12193149"/>
              <a:gd name="connsiteY70" fmla="*/ 2746569 h 3171710"/>
              <a:gd name="connsiteX71" fmla="*/ 8964196 w 12193149"/>
              <a:gd name="connsiteY71" fmla="*/ 2744344 h 3171710"/>
              <a:gd name="connsiteX72" fmla="*/ 8930136 w 12193149"/>
              <a:gd name="connsiteY72" fmla="*/ 2741156 h 3171710"/>
              <a:gd name="connsiteX73" fmla="*/ 8753592 w 12193149"/>
              <a:gd name="connsiteY73" fmla="*/ 2760388 h 3171710"/>
              <a:gd name="connsiteX74" fmla="*/ 8708995 w 12193149"/>
              <a:gd name="connsiteY74" fmla="*/ 2762489 h 3171710"/>
              <a:gd name="connsiteX75" fmla="*/ 8597219 w 12193149"/>
              <a:gd name="connsiteY75" fmla="*/ 2771061 h 3171710"/>
              <a:gd name="connsiteX76" fmla="*/ 8526378 w 12193149"/>
              <a:gd name="connsiteY76" fmla="*/ 2756219 h 3171710"/>
              <a:gd name="connsiteX77" fmla="*/ 8512131 w 12193149"/>
              <a:gd name="connsiteY77" fmla="*/ 2762134 h 3171710"/>
              <a:gd name="connsiteX78" fmla="*/ 8507315 w 12193149"/>
              <a:gd name="connsiteY78" fmla="*/ 2765135 h 3171710"/>
              <a:gd name="connsiteX79" fmla="*/ 8499116 w 12193149"/>
              <a:gd name="connsiteY79" fmla="*/ 2767873 h 3171710"/>
              <a:gd name="connsiteX80" fmla="*/ 8498742 w 12193149"/>
              <a:gd name="connsiteY80" fmla="*/ 2767694 h 3171710"/>
              <a:gd name="connsiteX81" fmla="*/ 8491397 w 12193149"/>
              <a:gd name="connsiteY81" fmla="*/ 2770744 h 3171710"/>
              <a:gd name="connsiteX82" fmla="*/ 8368330 w 12193149"/>
              <a:gd name="connsiteY82" fmla="*/ 2784786 h 3171710"/>
              <a:gd name="connsiteX83" fmla="*/ 8354947 w 12193149"/>
              <a:gd name="connsiteY83" fmla="*/ 2784980 h 3171710"/>
              <a:gd name="connsiteX84" fmla="*/ 8321252 w 12193149"/>
              <a:gd name="connsiteY84" fmla="*/ 2801558 h 3171710"/>
              <a:gd name="connsiteX85" fmla="*/ 8315581 w 12193149"/>
              <a:gd name="connsiteY85" fmla="*/ 2801884 h 3171710"/>
              <a:gd name="connsiteX86" fmla="*/ 8296322 w 12193149"/>
              <a:gd name="connsiteY86" fmla="*/ 2815779 h 3171710"/>
              <a:gd name="connsiteX87" fmla="*/ 8285424 w 12193149"/>
              <a:gd name="connsiteY87" fmla="*/ 2821602 h 3171710"/>
              <a:gd name="connsiteX88" fmla="*/ 8284298 w 12193149"/>
              <a:gd name="connsiteY88" fmla="*/ 2826045 h 3171710"/>
              <a:gd name="connsiteX89" fmla="*/ 8267224 w 12193149"/>
              <a:gd name="connsiteY89" fmla="*/ 2833220 h 3171710"/>
              <a:gd name="connsiteX90" fmla="*/ 8264525 w 12193149"/>
              <a:gd name="connsiteY90" fmla="*/ 2832990 h 3171710"/>
              <a:gd name="connsiteX91" fmla="*/ 8253181 w 12193149"/>
              <a:gd name="connsiteY91" fmla="*/ 2842833 h 3171710"/>
              <a:gd name="connsiteX92" fmla="*/ 8246982 w 12193149"/>
              <a:gd name="connsiteY92" fmla="*/ 2855825 h 3171710"/>
              <a:gd name="connsiteX93" fmla="*/ 8091420 w 12193149"/>
              <a:gd name="connsiteY93" fmla="*/ 2901986 h 3171710"/>
              <a:gd name="connsiteX94" fmla="*/ 7906555 w 12193149"/>
              <a:gd name="connsiteY94" fmla="*/ 2943959 h 3171710"/>
              <a:gd name="connsiteX95" fmla="*/ 7719893 w 12193149"/>
              <a:gd name="connsiteY95" fmla="*/ 2969674 h 3171710"/>
              <a:gd name="connsiteX96" fmla="*/ 7615495 w 12193149"/>
              <a:gd name="connsiteY96" fmla="*/ 2966203 h 3171710"/>
              <a:gd name="connsiteX97" fmla="*/ 7528691 w 12193149"/>
              <a:gd name="connsiteY97" fmla="*/ 2972031 h 3171710"/>
              <a:gd name="connsiteX98" fmla="*/ 7520719 w 12193149"/>
              <a:gd name="connsiteY98" fmla="*/ 2974584 h 3171710"/>
              <a:gd name="connsiteX99" fmla="*/ 7508559 w 12193149"/>
              <a:gd name="connsiteY99" fmla="*/ 2975919 h 3171710"/>
              <a:gd name="connsiteX100" fmla="*/ 7508188 w 12193149"/>
              <a:gd name="connsiteY100" fmla="*/ 2975592 h 3171710"/>
              <a:gd name="connsiteX101" fmla="*/ 7496943 w 12193149"/>
              <a:gd name="connsiteY101" fmla="*/ 2977544 h 3171710"/>
              <a:gd name="connsiteX102" fmla="*/ 7219707 w 12193149"/>
              <a:gd name="connsiteY102" fmla="*/ 2983651 h 3171710"/>
              <a:gd name="connsiteX103" fmla="*/ 7202249 w 12193149"/>
              <a:gd name="connsiteY103" fmla="*/ 2988201 h 3171710"/>
              <a:gd name="connsiteX104" fmla="*/ 7198152 w 12193149"/>
              <a:gd name="connsiteY104" fmla="*/ 2993559 h 3171710"/>
              <a:gd name="connsiteX105" fmla="*/ 7171956 w 12193149"/>
              <a:gd name="connsiteY105" fmla="*/ 2998207 h 3171710"/>
              <a:gd name="connsiteX106" fmla="*/ 7098136 w 12193149"/>
              <a:gd name="connsiteY106" fmla="*/ 3010435 h 3171710"/>
              <a:gd name="connsiteX107" fmla="*/ 7019644 w 12193149"/>
              <a:gd name="connsiteY107" fmla="*/ 3010061 h 3171710"/>
              <a:gd name="connsiteX108" fmla="*/ 6905294 w 12193149"/>
              <a:gd name="connsiteY108" fmla="*/ 3039567 h 3171710"/>
              <a:gd name="connsiteX109" fmla="*/ 6709370 w 12193149"/>
              <a:gd name="connsiteY109" fmla="*/ 3067522 h 3171710"/>
              <a:gd name="connsiteX110" fmla="*/ 6550602 w 12193149"/>
              <a:gd name="connsiteY110" fmla="*/ 3096298 h 3171710"/>
              <a:gd name="connsiteX111" fmla="*/ 6318708 w 12193149"/>
              <a:gd name="connsiteY111" fmla="*/ 3143098 h 3171710"/>
              <a:gd name="connsiteX112" fmla="*/ 6169822 w 12193149"/>
              <a:gd name="connsiteY112" fmla="*/ 3145185 h 3171710"/>
              <a:gd name="connsiteX113" fmla="*/ 6074996 w 12193149"/>
              <a:gd name="connsiteY113" fmla="*/ 3165647 h 3171710"/>
              <a:gd name="connsiteX114" fmla="*/ 6069677 w 12193149"/>
              <a:gd name="connsiteY114" fmla="*/ 3164110 h 3171710"/>
              <a:gd name="connsiteX115" fmla="*/ 6049786 w 12193149"/>
              <a:gd name="connsiteY115" fmla="*/ 3164793 h 3171710"/>
              <a:gd name="connsiteX116" fmla="*/ 6042433 w 12193149"/>
              <a:gd name="connsiteY116" fmla="*/ 3156444 h 3171710"/>
              <a:gd name="connsiteX117" fmla="*/ 6011238 w 12193149"/>
              <a:gd name="connsiteY117" fmla="*/ 3151351 h 3171710"/>
              <a:gd name="connsiteX118" fmla="*/ 5958523 w 12193149"/>
              <a:gd name="connsiteY118" fmla="*/ 3154995 h 3171710"/>
              <a:gd name="connsiteX119" fmla="*/ 5760067 w 12193149"/>
              <a:gd name="connsiteY119" fmla="*/ 3170687 h 3171710"/>
              <a:gd name="connsiteX120" fmla="*/ 5628108 w 12193149"/>
              <a:gd name="connsiteY120" fmla="*/ 3171710 h 3171710"/>
              <a:gd name="connsiteX121" fmla="*/ 5472054 w 12193149"/>
              <a:gd name="connsiteY121" fmla="*/ 3157690 h 3171710"/>
              <a:gd name="connsiteX122" fmla="*/ 5433909 w 12193149"/>
              <a:gd name="connsiteY122" fmla="*/ 3146437 h 3171710"/>
              <a:gd name="connsiteX123" fmla="*/ 5382817 w 12193149"/>
              <a:gd name="connsiteY123" fmla="*/ 3128735 h 3171710"/>
              <a:gd name="connsiteX124" fmla="*/ 5262912 w 12193149"/>
              <a:gd name="connsiteY124" fmla="*/ 3108318 h 3171710"/>
              <a:gd name="connsiteX125" fmla="*/ 5224109 w 12193149"/>
              <a:gd name="connsiteY125" fmla="*/ 3097194 h 3171710"/>
              <a:gd name="connsiteX126" fmla="*/ 5175808 w 12193149"/>
              <a:gd name="connsiteY126" fmla="*/ 3094204 h 3171710"/>
              <a:gd name="connsiteX127" fmla="*/ 5157702 w 12193149"/>
              <a:gd name="connsiteY127" fmla="*/ 3086981 h 3171710"/>
              <a:gd name="connsiteX128" fmla="*/ 5143747 w 12193149"/>
              <a:gd name="connsiteY128" fmla="*/ 3083581 h 3171710"/>
              <a:gd name="connsiteX129" fmla="*/ 5140744 w 12193149"/>
              <a:gd name="connsiteY129" fmla="*/ 3081480 h 3171710"/>
              <a:gd name="connsiteX130" fmla="*/ 5122807 w 12193149"/>
              <a:gd name="connsiteY130" fmla="*/ 3070627 h 3171710"/>
              <a:gd name="connsiteX131" fmla="*/ 5066938 w 12193149"/>
              <a:gd name="connsiteY131" fmla="*/ 3077198 h 3171710"/>
              <a:gd name="connsiteX132" fmla="*/ 5012662 w 12193149"/>
              <a:gd name="connsiteY132" fmla="*/ 3060817 h 3171710"/>
              <a:gd name="connsiteX133" fmla="*/ 4841589 w 12193149"/>
              <a:gd name="connsiteY133" fmla="*/ 3036800 h 3171710"/>
              <a:gd name="connsiteX134" fmla="*/ 4763595 w 12193149"/>
              <a:gd name="connsiteY134" fmla="*/ 3009032 h 3171710"/>
              <a:gd name="connsiteX135" fmla="*/ 4724334 w 12193149"/>
              <a:gd name="connsiteY135" fmla="*/ 3000018 h 3171710"/>
              <a:gd name="connsiteX136" fmla="*/ 4722324 w 12193149"/>
              <a:gd name="connsiteY136" fmla="*/ 2999269 h 3171710"/>
              <a:gd name="connsiteX137" fmla="*/ 4723259 w 12193149"/>
              <a:gd name="connsiteY137" fmla="*/ 2999058 h 3171710"/>
              <a:gd name="connsiteX138" fmla="*/ 4718350 w 12193149"/>
              <a:gd name="connsiteY138" fmla="*/ 2997788 h 3171710"/>
              <a:gd name="connsiteX139" fmla="*/ 4722324 w 12193149"/>
              <a:gd name="connsiteY139" fmla="*/ 2999269 h 3171710"/>
              <a:gd name="connsiteX140" fmla="*/ 4716674 w 12193149"/>
              <a:gd name="connsiteY140" fmla="*/ 3000544 h 3171710"/>
              <a:gd name="connsiteX141" fmla="*/ 4516962 w 12193149"/>
              <a:gd name="connsiteY141" fmla="*/ 2990642 h 3171710"/>
              <a:gd name="connsiteX142" fmla="*/ 4429691 w 12193149"/>
              <a:gd name="connsiteY142" fmla="*/ 2979991 h 3171710"/>
              <a:gd name="connsiteX143" fmla="*/ 4364023 w 12193149"/>
              <a:gd name="connsiteY143" fmla="*/ 2978645 h 3171710"/>
              <a:gd name="connsiteX144" fmla="*/ 4318114 w 12193149"/>
              <a:gd name="connsiteY144" fmla="*/ 2985260 h 3171710"/>
              <a:gd name="connsiteX145" fmla="*/ 4316258 w 12193149"/>
              <a:gd name="connsiteY145" fmla="*/ 2983919 h 3171710"/>
              <a:gd name="connsiteX146" fmla="*/ 4296292 w 12193149"/>
              <a:gd name="connsiteY146" fmla="*/ 2982040 h 3171710"/>
              <a:gd name="connsiteX147" fmla="*/ 4291212 w 12193149"/>
              <a:gd name="connsiteY147" fmla="*/ 2984957 h 3171710"/>
              <a:gd name="connsiteX148" fmla="*/ 4277290 w 12193149"/>
              <a:gd name="connsiteY148" fmla="*/ 2984711 h 3171710"/>
              <a:gd name="connsiteX149" fmla="*/ 4249265 w 12193149"/>
              <a:gd name="connsiteY149" fmla="*/ 2987035 h 3171710"/>
              <a:gd name="connsiteX150" fmla="*/ 4203199 w 12193149"/>
              <a:gd name="connsiteY150" fmla="*/ 2984240 h 3171710"/>
              <a:gd name="connsiteX151" fmla="*/ 4202893 w 12193149"/>
              <a:gd name="connsiteY151" fmla="*/ 2982981 h 3171710"/>
              <a:gd name="connsiteX152" fmla="*/ 4192396 w 12193149"/>
              <a:gd name="connsiteY152" fmla="*/ 2977347 h 3171710"/>
              <a:gd name="connsiteX153" fmla="*/ 4143893 w 12193149"/>
              <a:gd name="connsiteY153" fmla="*/ 2961482 h 3171710"/>
              <a:gd name="connsiteX154" fmla="*/ 4084245 w 12193149"/>
              <a:gd name="connsiteY154" fmla="*/ 2934949 h 3171710"/>
              <a:gd name="connsiteX155" fmla="*/ 4075694 w 12193149"/>
              <a:gd name="connsiteY155" fmla="*/ 2934114 h 3171710"/>
              <a:gd name="connsiteX156" fmla="*/ 4075575 w 12193149"/>
              <a:gd name="connsiteY156" fmla="*/ 2933815 h 3171710"/>
              <a:gd name="connsiteX157" fmla="*/ 4066658 w 12193149"/>
              <a:gd name="connsiteY157" fmla="*/ 2932371 h 3171710"/>
              <a:gd name="connsiteX158" fmla="*/ 4060102 w 12193149"/>
              <a:gd name="connsiteY158" fmla="*/ 2932589 h 3171710"/>
              <a:gd name="connsiteX159" fmla="*/ 4043512 w 12193149"/>
              <a:gd name="connsiteY159" fmla="*/ 2930968 h 3171710"/>
              <a:gd name="connsiteX160" fmla="*/ 4038145 w 12193149"/>
              <a:gd name="connsiteY160" fmla="*/ 2928534 h 3171710"/>
              <a:gd name="connsiteX161" fmla="*/ 4036511 w 12193149"/>
              <a:gd name="connsiteY161" fmla="*/ 2924867 h 3171710"/>
              <a:gd name="connsiteX162" fmla="*/ 4034926 w 12193149"/>
              <a:gd name="connsiteY162" fmla="*/ 2925102 h 3171710"/>
              <a:gd name="connsiteX163" fmla="*/ 4005686 w 12193149"/>
              <a:gd name="connsiteY163" fmla="*/ 2912534 h 3171710"/>
              <a:gd name="connsiteX164" fmla="*/ 3937994 w 12193149"/>
              <a:gd name="connsiteY164" fmla="*/ 2895077 h 3171710"/>
              <a:gd name="connsiteX165" fmla="*/ 3898423 w 12193149"/>
              <a:gd name="connsiteY165" fmla="*/ 2889422 h 3171710"/>
              <a:gd name="connsiteX166" fmla="*/ 3790908 w 12193149"/>
              <a:gd name="connsiteY166" fmla="*/ 2869184 h 3171710"/>
              <a:gd name="connsiteX167" fmla="*/ 3683661 w 12193149"/>
              <a:gd name="connsiteY167" fmla="*/ 2845261 h 3171710"/>
              <a:gd name="connsiteX168" fmla="*/ 3611183 w 12193149"/>
              <a:gd name="connsiteY168" fmla="*/ 2812990 h 3171710"/>
              <a:gd name="connsiteX169" fmla="*/ 3605003 w 12193149"/>
              <a:gd name="connsiteY169" fmla="*/ 2814352 h 3171710"/>
              <a:gd name="connsiteX170" fmla="*/ 3595884 w 12193149"/>
              <a:gd name="connsiteY170" fmla="*/ 2814516 h 3171710"/>
              <a:gd name="connsiteX171" fmla="*/ 3595649 w 12193149"/>
              <a:gd name="connsiteY171" fmla="*/ 2814247 h 3171710"/>
              <a:gd name="connsiteX172" fmla="*/ 3587126 w 12193149"/>
              <a:gd name="connsiteY172" fmla="*/ 2814937 h 3171710"/>
              <a:gd name="connsiteX173" fmla="*/ 3537283 w 12193149"/>
              <a:gd name="connsiteY173" fmla="*/ 2805238 h 3171710"/>
              <a:gd name="connsiteX174" fmla="*/ 3474371 w 12193149"/>
              <a:gd name="connsiteY174" fmla="*/ 2801577 h 3171710"/>
              <a:gd name="connsiteX175" fmla="*/ 3401876 w 12193149"/>
              <a:gd name="connsiteY175" fmla="*/ 2789529 h 3171710"/>
              <a:gd name="connsiteX176" fmla="*/ 3365036 w 12193149"/>
              <a:gd name="connsiteY176" fmla="*/ 2806481 h 3171710"/>
              <a:gd name="connsiteX177" fmla="*/ 3345174 w 12193149"/>
              <a:gd name="connsiteY177" fmla="*/ 2808163 h 3171710"/>
              <a:gd name="connsiteX178" fmla="*/ 3342846 w 12193149"/>
              <a:gd name="connsiteY178" fmla="*/ 2807188 h 3171710"/>
              <a:gd name="connsiteX179" fmla="*/ 3263504 w 12193149"/>
              <a:gd name="connsiteY179" fmla="*/ 2813065 h 3171710"/>
              <a:gd name="connsiteX180" fmla="*/ 3143704 w 12193149"/>
              <a:gd name="connsiteY180" fmla="*/ 2820840 h 3171710"/>
              <a:gd name="connsiteX181" fmla="*/ 3031439 w 12193149"/>
              <a:gd name="connsiteY181" fmla="*/ 2823483 h 3171710"/>
              <a:gd name="connsiteX182" fmla="*/ 2782717 w 12193149"/>
              <a:gd name="connsiteY182" fmla="*/ 2845304 h 3171710"/>
              <a:gd name="connsiteX183" fmla="*/ 2647675 w 12193149"/>
              <a:gd name="connsiteY183" fmla="*/ 2855840 h 3171710"/>
              <a:gd name="connsiteX184" fmla="*/ 2569176 w 12193149"/>
              <a:gd name="connsiteY184" fmla="*/ 2829599 h 3171710"/>
              <a:gd name="connsiteX185" fmla="*/ 2444403 w 12193149"/>
              <a:gd name="connsiteY185" fmla="*/ 2843500 h 3171710"/>
              <a:gd name="connsiteX186" fmla="*/ 2316260 w 12193149"/>
              <a:gd name="connsiteY186" fmla="*/ 2851967 h 3171710"/>
              <a:gd name="connsiteX187" fmla="*/ 2209726 w 12193149"/>
              <a:gd name="connsiteY187" fmla="*/ 2846734 h 3171710"/>
              <a:gd name="connsiteX188" fmla="*/ 2095813 w 12193149"/>
              <a:gd name="connsiteY188" fmla="*/ 2830023 h 3171710"/>
              <a:gd name="connsiteX189" fmla="*/ 1998504 w 12193149"/>
              <a:gd name="connsiteY189" fmla="*/ 2822003 h 3171710"/>
              <a:gd name="connsiteX190" fmla="*/ 1929320 w 12193149"/>
              <a:gd name="connsiteY190" fmla="*/ 2843948 h 3171710"/>
              <a:gd name="connsiteX191" fmla="*/ 1922798 w 12193149"/>
              <a:gd name="connsiteY191" fmla="*/ 2839117 h 3171710"/>
              <a:gd name="connsiteX192" fmla="*/ 1874228 w 12193149"/>
              <a:gd name="connsiteY192" fmla="*/ 2840712 h 3171710"/>
              <a:gd name="connsiteX193" fmla="*/ 1787803 w 12193149"/>
              <a:gd name="connsiteY193" fmla="*/ 2868334 h 3171710"/>
              <a:gd name="connsiteX194" fmla="*/ 1739352 w 12193149"/>
              <a:gd name="connsiteY194" fmla="*/ 2863283 h 3171710"/>
              <a:gd name="connsiteX195" fmla="*/ 1676219 w 12193149"/>
              <a:gd name="connsiteY195" fmla="*/ 2846934 h 3171710"/>
              <a:gd name="connsiteX196" fmla="*/ 1609817 w 12193149"/>
              <a:gd name="connsiteY196" fmla="*/ 2840037 h 3171710"/>
              <a:gd name="connsiteX197" fmla="*/ 1497258 w 12193149"/>
              <a:gd name="connsiteY197" fmla="*/ 2814447 h 3171710"/>
              <a:gd name="connsiteX198" fmla="*/ 1151127 w 12193149"/>
              <a:gd name="connsiteY198" fmla="*/ 2765012 h 3171710"/>
              <a:gd name="connsiteX199" fmla="*/ 859417 w 12193149"/>
              <a:gd name="connsiteY199" fmla="*/ 2755579 h 3171710"/>
              <a:gd name="connsiteX200" fmla="*/ 838688 w 12193149"/>
              <a:gd name="connsiteY200" fmla="*/ 2756792 h 3171710"/>
              <a:gd name="connsiteX201" fmla="*/ 817957 w 12193149"/>
              <a:gd name="connsiteY201" fmla="*/ 2754828 h 3171710"/>
              <a:gd name="connsiteX202" fmla="*/ 812654 w 12193149"/>
              <a:gd name="connsiteY202" fmla="*/ 2757722 h 3171710"/>
              <a:gd name="connsiteX203" fmla="*/ 721195 w 12193149"/>
              <a:gd name="connsiteY203" fmla="*/ 2756632 h 3171710"/>
              <a:gd name="connsiteX204" fmla="*/ 720890 w 12193149"/>
              <a:gd name="connsiteY204" fmla="*/ 2755370 h 3171710"/>
              <a:gd name="connsiteX205" fmla="*/ 710023 w 12193149"/>
              <a:gd name="connsiteY205" fmla="*/ 2749693 h 3171710"/>
              <a:gd name="connsiteX206" fmla="*/ 597940 w 12193149"/>
              <a:gd name="connsiteY206" fmla="*/ 2706835 h 3171710"/>
              <a:gd name="connsiteX207" fmla="*/ 579683 w 12193149"/>
              <a:gd name="connsiteY207" fmla="*/ 2704183 h 3171710"/>
              <a:gd name="connsiteX208" fmla="*/ 572865 w 12193149"/>
              <a:gd name="connsiteY208" fmla="*/ 2704372 h 3171710"/>
              <a:gd name="connsiteX209" fmla="*/ 446247 w 12193149"/>
              <a:gd name="connsiteY209" fmla="*/ 2666342 h 3171710"/>
              <a:gd name="connsiteX210" fmla="*/ 405163 w 12193149"/>
              <a:gd name="connsiteY210" fmla="*/ 2660519 h 3171710"/>
              <a:gd name="connsiteX211" fmla="*/ 293583 w 12193149"/>
              <a:gd name="connsiteY211" fmla="*/ 2639823 h 3171710"/>
              <a:gd name="connsiteX212" fmla="*/ 119529 w 12193149"/>
              <a:gd name="connsiteY212" fmla="*/ 2588018 h 3171710"/>
              <a:gd name="connsiteX213" fmla="*/ 16674 w 12193149"/>
              <a:gd name="connsiteY213" fmla="*/ 2585162 h 3171710"/>
              <a:gd name="connsiteX214" fmla="*/ 1150 w 12193149"/>
              <a:gd name="connsiteY214" fmla="*/ 2579693 h 3171710"/>
              <a:gd name="connsiteX215" fmla="*/ 1148 w 12193149"/>
              <a:gd name="connsiteY215" fmla="*/ 1049184 h 3171710"/>
              <a:gd name="connsiteX216" fmla="*/ 1148 w 12193149"/>
              <a:gd name="connsiteY216" fmla="*/ 0 h 317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</a:cxnLst>
            <a:rect l="l" t="t" r="r" b="b"/>
            <a:pathLst>
              <a:path w="12193149" h="3171710">
                <a:moveTo>
                  <a:pt x="1148" y="0"/>
                </a:moveTo>
                <a:lnTo>
                  <a:pt x="12181789" y="8189"/>
                </a:lnTo>
                <a:cubicBezTo>
                  <a:pt x="12181789" y="201435"/>
                  <a:pt x="12193149" y="1213464"/>
                  <a:pt x="12193149" y="1406710"/>
                </a:cubicBezTo>
                <a:lnTo>
                  <a:pt x="12185986" y="1411160"/>
                </a:lnTo>
                <a:cubicBezTo>
                  <a:pt x="12156393" y="1404401"/>
                  <a:pt x="12176978" y="1415299"/>
                  <a:pt x="12156363" y="1424337"/>
                </a:cubicBezTo>
                <a:cubicBezTo>
                  <a:pt x="12172308" y="1438279"/>
                  <a:pt x="12127905" y="1429847"/>
                  <a:pt x="12139215" y="1450150"/>
                </a:cubicBezTo>
                <a:cubicBezTo>
                  <a:pt x="12135103" y="1451151"/>
                  <a:pt x="12130766" y="1451483"/>
                  <a:pt x="12126327" y="1451661"/>
                </a:cubicBezTo>
                <a:lnTo>
                  <a:pt x="12124007" y="1451765"/>
                </a:lnTo>
                <a:lnTo>
                  <a:pt x="12116854" y="1455579"/>
                </a:lnTo>
                <a:lnTo>
                  <a:pt x="12099497" y="1455110"/>
                </a:lnTo>
                <a:cubicBezTo>
                  <a:pt x="12095162" y="1456775"/>
                  <a:pt x="12090978" y="1459336"/>
                  <a:pt x="12087073" y="1463312"/>
                </a:cubicBezTo>
                <a:cubicBezTo>
                  <a:pt x="12078890" y="1483714"/>
                  <a:pt x="12040481" y="1480817"/>
                  <a:pt x="12031073" y="1506980"/>
                </a:cubicBezTo>
                <a:cubicBezTo>
                  <a:pt x="12026399" y="1515225"/>
                  <a:pt x="12004497" y="1532326"/>
                  <a:pt x="11995833" y="1530429"/>
                </a:cubicBezTo>
                <a:cubicBezTo>
                  <a:pt x="11990333" y="1532938"/>
                  <a:pt x="11986699" y="1539016"/>
                  <a:pt x="11979717" y="1535132"/>
                </a:cubicBezTo>
                <a:cubicBezTo>
                  <a:pt x="11970382" y="1531211"/>
                  <a:pt x="11963763" y="1554233"/>
                  <a:pt x="11959046" y="1544529"/>
                </a:cubicBezTo>
                <a:lnTo>
                  <a:pt x="11920454" y="1557854"/>
                </a:lnTo>
                <a:cubicBezTo>
                  <a:pt x="11919152" y="1564914"/>
                  <a:pt x="11912619" y="1567116"/>
                  <a:pt x="11903656" y="1569397"/>
                </a:cubicBezTo>
                <a:lnTo>
                  <a:pt x="11895048" y="1571762"/>
                </a:lnTo>
                <a:lnTo>
                  <a:pt x="11891968" y="1582700"/>
                </a:lnTo>
                <a:cubicBezTo>
                  <a:pt x="11881074" y="1573372"/>
                  <a:pt x="11884523" y="1604713"/>
                  <a:pt x="11870776" y="1604787"/>
                </a:cubicBezTo>
                <a:lnTo>
                  <a:pt x="11813376" y="1624630"/>
                </a:lnTo>
                <a:lnTo>
                  <a:pt x="11590693" y="1790748"/>
                </a:lnTo>
                <a:cubicBezTo>
                  <a:pt x="11550201" y="1817685"/>
                  <a:pt x="11542649" y="1767741"/>
                  <a:pt x="11506817" y="1860594"/>
                </a:cubicBezTo>
                <a:cubicBezTo>
                  <a:pt x="11450023" y="1916431"/>
                  <a:pt x="11337127" y="2017145"/>
                  <a:pt x="11280332" y="2050542"/>
                </a:cubicBezTo>
                <a:cubicBezTo>
                  <a:pt x="11267547" y="2058142"/>
                  <a:pt x="11229147" y="2123560"/>
                  <a:pt x="11228309" y="2103207"/>
                </a:cubicBezTo>
                <a:cubicBezTo>
                  <a:pt x="11223950" y="2105174"/>
                  <a:pt x="11220761" y="2104651"/>
                  <a:pt x="11218087" y="2102932"/>
                </a:cubicBezTo>
                <a:lnTo>
                  <a:pt x="11217184" y="2101989"/>
                </a:lnTo>
                <a:lnTo>
                  <a:pt x="11188885" y="2119354"/>
                </a:lnTo>
                <a:lnTo>
                  <a:pt x="11184501" y="2119496"/>
                </a:lnTo>
                <a:lnTo>
                  <a:pt x="11166854" y="2133583"/>
                </a:lnTo>
                <a:lnTo>
                  <a:pt x="11157311" y="2139385"/>
                </a:lnTo>
                <a:lnTo>
                  <a:pt x="11155496" y="2144068"/>
                </a:lnTo>
                <a:cubicBezTo>
                  <a:pt x="11153045" y="2147436"/>
                  <a:pt x="11148902" y="2150083"/>
                  <a:pt x="11140961" y="2151086"/>
                </a:cubicBezTo>
                <a:lnTo>
                  <a:pt x="11138961" y="2150743"/>
                </a:lnTo>
                <a:lnTo>
                  <a:pt x="11128208" y="2160803"/>
                </a:lnTo>
                <a:cubicBezTo>
                  <a:pt x="11124962" y="2164785"/>
                  <a:pt x="11122359" y="2169258"/>
                  <a:pt x="11120691" y="2174395"/>
                </a:cubicBezTo>
                <a:cubicBezTo>
                  <a:pt x="11081770" y="2197656"/>
                  <a:pt x="10952581" y="2271077"/>
                  <a:pt x="10894683" y="2300370"/>
                </a:cubicBezTo>
                <a:cubicBezTo>
                  <a:pt x="10861781" y="2315405"/>
                  <a:pt x="10817803" y="2335857"/>
                  <a:pt x="10773300" y="2350162"/>
                </a:cubicBezTo>
                <a:cubicBezTo>
                  <a:pt x="10733414" y="2394390"/>
                  <a:pt x="10677791" y="2353706"/>
                  <a:pt x="10627668" y="2386200"/>
                </a:cubicBezTo>
                <a:cubicBezTo>
                  <a:pt x="10590276" y="2369074"/>
                  <a:pt x="10613693" y="2389253"/>
                  <a:pt x="10581895" y="2395660"/>
                </a:cubicBezTo>
                <a:cubicBezTo>
                  <a:pt x="10597733" y="2418627"/>
                  <a:pt x="10540912" y="2395212"/>
                  <a:pt x="10547790" y="2425394"/>
                </a:cubicBezTo>
                <a:cubicBezTo>
                  <a:pt x="10541784" y="2425603"/>
                  <a:pt x="10535750" y="2424857"/>
                  <a:pt x="10529643" y="2423878"/>
                </a:cubicBezTo>
                <a:lnTo>
                  <a:pt x="10526446" y="2423382"/>
                </a:lnTo>
                <a:lnTo>
                  <a:pt x="10515129" y="2426508"/>
                </a:lnTo>
                <a:lnTo>
                  <a:pt x="10491735" y="2421127"/>
                </a:lnTo>
                <a:cubicBezTo>
                  <a:pt x="10485147" y="2422161"/>
                  <a:pt x="10478389" y="2424430"/>
                  <a:pt x="10471418" y="2428664"/>
                </a:cubicBezTo>
                <a:cubicBezTo>
                  <a:pt x="10451763" y="2453636"/>
                  <a:pt x="10400774" y="2439247"/>
                  <a:pt x="10377042" y="2471569"/>
                </a:cubicBezTo>
                <a:cubicBezTo>
                  <a:pt x="10367240" y="2481286"/>
                  <a:pt x="10330319" y="2498097"/>
                  <a:pt x="10319338" y="2493192"/>
                </a:cubicBezTo>
                <a:cubicBezTo>
                  <a:pt x="10310813" y="2495031"/>
                  <a:pt x="10303331" y="2502144"/>
                  <a:pt x="10295467" y="2495050"/>
                </a:cubicBezTo>
                <a:cubicBezTo>
                  <a:pt x="10284420" y="2487261"/>
                  <a:pt x="10265794" y="2516157"/>
                  <a:pt x="10263443" y="2501919"/>
                </a:cubicBezTo>
                <a:lnTo>
                  <a:pt x="10205418" y="2509120"/>
                </a:lnTo>
                <a:cubicBezTo>
                  <a:pt x="10200696" y="2518180"/>
                  <a:pt x="10190895" y="2519327"/>
                  <a:pt x="10177759" y="2519914"/>
                </a:cubicBezTo>
                <a:lnTo>
                  <a:pt x="10165070" y="2520710"/>
                </a:lnTo>
                <a:lnTo>
                  <a:pt x="10156308" y="2534458"/>
                </a:lnTo>
                <a:cubicBezTo>
                  <a:pt x="10145406" y="2519028"/>
                  <a:pt x="10136981" y="2561781"/>
                  <a:pt x="10118267" y="2558113"/>
                </a:cubicBezTo>
                <a:lnTo>
                  <a:pt x="10083317" y="2570267"/>
                </a:lnTo>
                <a:cubicBezTo>
                  <a:pt x="10075718" y="2568198"/>
                  <a:pt x="10048011" y="2569526"/>
                  <a:pt x="10040388" y="2568603"/>
                </a:cubicBezTo>
                <a:cubicBezTo>
                  <a:pt x="9999609" y="2578704"/>
                  <a:pt x="9985545" y="2579194"/>
                  <a:pt x="9961167" y="2584118"/>
                </a:cubicBezTo>
                <a:cubicBezTo>
                  <a:pt x="9920131" y="2584260"/>
                  <a:pt x="9889892" y="2581061"/>
                  <a:pt x="9848940" y="2590886"/>
                </a:cubicBezTo>
                <a:lnTo>
                  <a:pt x="9729457" y="2611093"/>
                </a:lnTo>
                <a:cubicBezTo>
                  <a:pt x="9676207" y="2601507"/>
                  <a:pt x="9631235" y="2626730"/>
                  <a:pt x="9613704" y="2639342"/>
                </a:cubicBezTo>
                <a:cubicBezTo>
                  <a:pt x="9548152" y="2653618"/>
                  <a:pt x="9410970" y="2690964"/>
                  <a:pt x="9338590" y="2696264"/>
                </a:cubicBezTo>
                <a:lnTo>
                  <a:pt x="9232518" y="2720120"/>
                </a:lnTo>
                <a:lnTo>
                  <a:pt x="9156690" y="2730199"/>
                </a:lnTo>
                <a:lnTo>
                  <a:pt x="9054601" y="2737726"/>
                </a:lnTo>
                <a:lnTo>
                  <a:pt x="9006634" y="2741011"/>
                </a:lnTo>
                <a:lnTo>
                  <a:pt x="9006349" y="2740771"/>
                </a:lnTo>
                <a:cubicBezTo>
                  <a:pt x="9004294" y="2740551"/>
                  <a:pt x="9001475" y="2740879"/>
                  <a:pt x="8997380" y="2741982"/>
                </a:cubicBezTo>
                <a:lnTo>
                  <a:pt x="8991542" y="2744043"/>
                </a:lnTo>
                <a:lnTo>
                  <a:pt x="8975485" y="2747269"/>
                </a:lnTo>
                <a:lnTo>
                  <a:pt x="8969159" y="2746569"/>
                </a:lnTo>
                <a:lnTo>
                  <a:pt x="8964196" y="2744344"/>
                </a:lnTo>
                <a:cubicBezTo>
                  <a:pt x="8955841" y="2752295"/>
                  <a:pt x="8956668" y="2761243"/>
                  <a:pt x="8930136" y="2741156"/>
                </a:cubicBezTo>
                <a:cubicBezTo>
                  <a:pt x="8899182" y="2742176"/>
                  <a:pt x="8790451" y="2756831"/>
                  <a:pt x="8753592" y="2760388"/>
                </a:cubicBezTo>
                <a:cubicBezTo>
                  <a:pt x="8720970" y="2771108"/>
                  <a:pt x="8749345" y="2757447"/>
                  <a:pt x="8708995" y="2762489"/>
                </a:cubicBezTo>
                <a:cubicBezTo>
                  <a:pt x="8672757" y="2782024"/>
                  <a:pt x="8640293" y="2765584"/>
                  <a:pt x="8597219" y="2771061"/>
                </a:cubicBezTo>
                <a:lnTo>
                  <a:pt x="8526378" y="2756219"/>
                </a:lnTo>
                <a:lnTo>
                  <a:pt x="8512131" y="2762134"/>
                </a:lnTo>
                <a:lnTo>
                  <a:pt x="8507315" y="2765135"/>
                </a:lnTo>
                <a:cubicBezTo>
                  <a:pt x="8503797" y="2766912"/>
                  <a:pt x="8501196" y="2767723"/>
                  <a:pt x="8499116" y="2767873"/>
                </a:cubicBezTo>
                <a:lnTo>
                  <a:pt x="8498742" y="2767694"/>
                </a:lnTo>
                <a:lnTo>
                  <a:pt x="8491397" y="2770744"/>
                </a:lnTo>
                <a:lnTo>
                  <a:pt x="8368330" y="2784786"/>
                </a:lnTo>
                <a:cubicBezTo>
                  <a:pt x="8363173" y="2786811"/>
                  <a:pt x="8358881" y="2786463"/>
                  <a:pt x="8354947" y="2784980"/>
                </a:cubicBezTo>
                <a:lnTo>
                  <a:pt x="8321252" y="2801558"/>
                </a:lnTo>
                <a:lnTo>
                  <a:pt x="8315581" y="2801884"/>
                </a:lnTo>
                <a:lnTo>
                  <a:pt x="8296322" y="2815779"/>
                </a:lnTo>
                <a:lnTo>
                  <a:pt x="8285424" y="2821602"/>
                </a:lnTo>
                <a:lnTo>
                  <a:pt x="8284298" y="2826045"/>
                </a:lnTo>
                <a:cubicBezTo>
                  <a:pt x="8281994" y="2829290"/>
                  <a:pt x="8277300" y="2831938"/>
                  <a:pt x="8267224" y="2833220"/>
                </a:cubicBezTo>
                <a:lnTo>
                  <a:pt x="8264525" y="2832990"/>
                </a:lnTo>
                <a:lnTo>
                  <a:pt x="8253181" y="2842833"/>
                </a:lnTo>
                <a:cubicBezTo>
                  <a:pt x="8250007" y="2846683"/>
                  <a:pt x="8247795" y="2850965"/>
                  <a:pt x="8246982" y="2855825"/>
                </a:cubicBezTo>
                <a:cubicBezTo>
                  <a:pt x="8182975" y="2852918"/>
                  <a:pt x="8148279" y="2887040"/>
                  <a:pt x="8091420" y="2901986"/>
                </a:cubicBezTo>
                <a:cubicBezTo>
                  <a:pt x="8026616" y="2925128"/>
                  <a:pt x="7968218" y="2946364"/>
                  <a:pt x="7906555" y="2943959"/>
                </a:cubicBezTo>
                <a:cubicBezTo>
                  <a:pt x="7836267" y="2958871"/>
                  <a:pt x="7782114" y="2961102"/>
                  <a:pt x="7719893" y="2969674"/>
                </a:cubicBezTo>
                <a:lnTo>
                  <a:pt x="7615495" y="2966203"/>
                </a:lnTo>
                <a:lnTo>
                  <a:pt x="7528691" y="2972031"/>
                </a:lnTo>
                <a:lnTo>
                  <a:pt x="7520719" y="2974584"/>
                </a:lnTo>
                <a:cubicBezTo>
                  <a:pt x="7515141" y="2975923"/>
                  <a:pt x="7511320" y="2976273"/>
                  <a:pt x="7508559" y="2975919"/>
                </a:cubicBezTo>
                <a:lnTo>
                  <a:pt x="7508188" y="2975592"/>
                </a:lnTo>
                <a:lnTo>
                  <a:pt x="7496943" y="2977544"/>
                </a:lnTo>
                <a:lnTo>
                  <a:pt x="7219707" y="2983651"/>
                </a:lnTo>
                <a:lnTo>
                  <a:pt x="7202249" y="2988201"/>
                </a:lnTo>
                <a:lnTo>
                  <a:pt x="7198152" y="2993559"/>
                </a:lnTo>
                <a:cubicBezTo>
                  <a:pt x="7193259" y="2997082"/>
                  <a:pt x="7185654" y="2999221"/>
                  <a:pt x="7171956" y="2998207"/>
                </a:cubicBezTo>
                <a:lnTo>
                  <a:pt x="7098136" y="3010435"/>
                </a:lnTo>
                <a:cubicBezTo>
                  <a:pt x="7062296" y="3011413"/>
                  <a:pt x="7051336" y="3012390"/>
                  <a:pt x="7019644" y="3010061"/>
                </a:cubicBezTo>
                <a:cubicBezTo>
                  <a:pt x="6938675" y="3020999"/>
                  <a:pt x="6944793" y="3045165"/>
                  <a:pt x="6905294" y="3039567"/>
                </a:cubicBezTo>
                <a:cubicBezTo>
                  <a:pt x="6873070" y="3034359"/>
                  <a:pt x="6789137" y="3053433"/>
                  <a:pt x="6709370" y="3067522"/>
                </a:cubicBezTo>
                <a:cubicBezTo>
                  <a:pt x="6650254" y="3076977"/>
                  <a:pt x="6629253" y="3091078"/>
                  <a:pt x="6550602" y="3096298"/>
                </a:cubicBezTo>
                <a:cubicBezTo>
                  <a:pt x="6473302" y="3140388"/>
                  <a:pt x="6410843" y="3116665"/>
                  <a:pt x="6318708" y="3143098"/>
                </a:cubicBezTo>
                <a:cubicBezTo>
                  <a:pt x="6298698" y="3158620"/>
                  <a:pt x="6210439" y="3141427"/>
                  <a:pt x="6169822" y="3145185"/>
                </a:cubicBezTo>
                <a:cubicBezTo>
                  <a:pt x="6129203" y="3148943"/>
                  <a:pt x="6091688" y="3162491"/>
                  <a:pt x="6074996" y="3165647"/>
                </a:cubicBezTo>
                <a:lnTo>
                  <a:pt x="6069677" y="3164110"/>
                </a:lnTo>
                <a:lnTo>
                  <a:pt x="6049786" y="3164793"/>
                </a:lnTo>
                <a:lnTo>
                  <a:pt x="6042433" y="3156444"/>
                </a:lnTo>
                <a:lnTo>
                  <a:pt x="6011238" y="3151351"/>
                </a:lnTo>
                <a:cubicBezTo>
                  <a:pt x="5999830" y="3150764"/>
                  <a:pt x="5971276" y="3151677"/>
                  <a:pt x="5958523" y="3154995"/>
                </a:cubicBezTo>
                <a:lnTo>
                  <a:pt x="5760067" y="3170687"/>
                </a:lnTo>
                <a:lnTo>
                  <a:pt x="5628108" y="3171710"/>
                </a:lnTo>
                <a:lnTo>
                  <a:pt x="5472054" y="3157690"/>
                </a:lnTo>
                <a:cubicBezTo>
                  <a:pt x="5479284" y="3144662"/>
                  <a:pt x="5440157" y="3158728"/>
                  <a:pt x="5433909" y="3146437"/>
                </a:cubicBezTo>
                <a:cubicBezTo>
                  <a:pt x="5430517" y="3136405"/>
                  <a:pt x="5392976" y="3131721"/>
                  <a:pt x="5382817" y="3128735"/>
                </a:cubicBezTo>
                <a:lnTo>
                  <a:pt x="5262912" y="3108318"/>
                </a:lnTo>
                <a:cubicBezTo>
                  <a:pt x="5252746" y="3108134"/>
                  <a:pt x="5231699" y="3099824"/>
                  <a:pt x="5224109" y="3097194"/>
                </a:cubicBezTo>
                <a:lnTo>
                  <a:pt x="5175808" y="3094204"/>
                </a:lnTo>
                <a:lnTo>
                  <a:pt x="5157702" y="3086981"/>
                </a:lnTo>
                <a:lnTo>
                  <a:pt x="5143747" y="3083581"/>
                </a:lnTo>
                <a:lnTo>
                  <a:pt x="5140744" y="3081480"/>
                </a:lnTo>
                <a:cubicBezTo>
                  <a:pt x="5135026" y="3077440"/>
                  <a:pt x="5129229" y="3073629"/>
                  <a:pt x="5122807" y="3070627"/>
                </a:cubicBezTo>
                <a:cubicBezTo>
                  <a:pt x="5109467" y="3099246"/>
                  <a:pt x="5066004" y="3049810"/>
                  <a:pt x="5066938" y="3077198"/>
                </a:cubicBezTo>
                <a:cubicBezTo>
                  <a:pt x="5029345" y="3065682"/>
                  <a:pt x="5040096" y="3094771"/>
                  <a:pt x="5012662" y="3060817"/>
                </a:cubicBezTo>
                <a:cubicBezTo>
                  <a:pt x="4938174" y="3061200"/>
                  <a:pt x="4917504" y="3074207"/>
                  <a:pt x="4841589" y="3036800"/>
                </a:cubicBezTo>
                <a:cubicBezTo>
                  <a:pt x="4807890" y="3020158"/>
                  <a:pt x="4785258" y="3009012"/>
                  <a:pt x="4763595" y="3009032"/>
                </a:cubicBezTo>
                <a:cubicBezTo>
                  <a:pt x="4742475" y="3004532"/>
                  <a:pt x="4730631" y="3001709"/>
                  <a:pt x="4724334" y="3000018"/>
                </a:cubicBezTo>
                <a:lnTo>
                  <a:pt x="4722324" y="2999269"/>
                </a:lnTo>
                <a:lnTo>
                  <a:pt x="4723259" y="2999058"/>
                </a:lnTo>
                <a:cubicBezTo>
                  <a:pt x="4722296" y="2998416"/>
                  <a:pt x="4719415" y="2997810"/>
                  <a:pt x="4718350" y="2997788"/>
                </a:cubicBezTo>
                <a:lnTo>
                  <a:pt x="4722324" y="2999269"/>
                </a:lnTo>
                <a:lnTo>
                  <a:pt x="4716674" y="3000544"/>
                </a:lnTo>
                <a:cubicBezTo>
                  <a:pt x="4681300" y="2993588"/>
                  <a:pt x="4525895" y="2992780"/>
                  <a:pt x="4516962" y="2990642"/>
                </a:cubicBezTo>
                <a:cubicBezTo>
                  <a:pt x="4458971" y="2977530"/>
                  <a:pt x="4463810" y="2976789"/>
                  <a:pt x="4429691" y="2979991"/>
                </a:cubicBezTo>
                <a:cubicBezTo>
                  <a:pt x="4424455" y="2983362"/>
                  <a:pt x="4370126" y="2977068"/>
                  <a:pt x="4364023" y="2978645"/>
                </a:cubicBezTo>
                <a:lnTo>
                  <a:pt x="4318114" y="2985260"/>
                </a:lnTo>
                <a:lnTo>
                  <a:pt x="4316258" y="2983919"/>
                </a:lnTo>
                <a:cubicBezTo>
                  <a:pt x="4307275" y="2980548"/>
                  <a:pt x="4301145" y="2980549"/>
                  <a:pt x="4296292" y="2982040"/>
                </a:cubicBezTo>
                <a:lnTo>
                  <a:pt x="4291212" y="2984957"/>
                </a:lnTo>
                <a:lnTo>
                  <a:pt x="4277290" y="2984711"/>
                </a:lnTo>
                <a:lnTo>
                  <a:pt x="4249265" y="2987035"/>
                </a:lnTo>
                <a:lnTo>
                  <a:pt x="4203199" y="2984240"/>
                </a:lnTo>
                <a:cubicBezTo>
                  <a:pt x="4203096" y="2983820"/>
                  <a:pt x="4202995" y="2983401"/>
                  <a:pt x="4202893" y="2982981"/>
                </a:cubicBezTo>
                <a:cubicBezTo>
                  <a:pt x="4201267" y="2980144"/>
                  <a:pt x="4198292" y="2978025"/>
                  <a:pt x="4192396" y="2977347"/>
                </a:cubicBezTo>
                <a:cubicBezTo>
                  <a:pt x="4205365" y="2960058"/>
                  <a:pt x="4162425" y="2961953"/>
                  <a:pt x="4143893" y="2961482"/>
                </a:cubicBezTo>
                <a:cubicBezTo>
                  <a:pt x="4125868" y="2954416"/>
                  <a:pt x="4100250" y="2940836"/>
                  <a:pt x="4084245" y="2934949"/>
                </a:cubicBezTo>
                <a:lnTo>
                  <a:pt x="4075694" y="2934114"/>
                </a:lnTo>
                <a:cubicBezTo>
                  <a:pt x="4075655" y="2934013"/>
                  <a:pt x="4075614" y="2933914"/>
                  <a:pt x="4075575" y="2933815"/>
                </a:cubicBezTo>
                <a:cubicBezTo>
                  <a:pt x="4073829" y="2933031"/>
                  <a:pt x="4071057" y="2932530"/>
                  <a:pt x="4066658" y="2932371"/>
                </a:cubicBezTo>
                <a:lnTo>
                  <a:pt x="4060102" y="2932589"/>
                </a:lnTo>
                <a:lnTo>
                  <a:pt x="4043512" y="2930968"/>
                </a:lnTo>
                <a:lnTo>
                  <a:pt x="4038145" y="2928534"/>
                </a:lnTo>
                <a:lnTo>
                  <a:pt x="4036511" y="2924867"/>
                </a:lnTo>
                <a:lnTo>
                  <a:pt x="4034926" y="2925102"/>
                </a:lnTo>
                <a:cubicBezTo>
                  <a:pt x="4022576" y="2929966"/>
                  <a:pt x="4018025" y="2938342"/>
                  <a:pt x="4005686" y="2912534"/>
                </a:cubicBezTo>
                <a:lnTo>
                  <a:pt x="3937994" y="2895077"/>
                </a:lnTo>
                <a:cubicBezTo>
                  <a:pt x="3921658" y="2902801"/>
                  <a:pt x="3909686" y="2898112"/>
                  <a:pt x="3898423" y="2889422"/>
                </a:cubicBezTo>
                <a:cubicBezTo>
                  <a:pt x="3862243" y="2889918"/>
                  <a:pt x="3830779" y="2876048"/>
                  <a:pt x="3790908" y="2869184"/>
                </a:cubicBezTo>
                <a:cubicBezTo>
                  <a:pt x="3742158" y="2854478"/>
                  <a:pt x="3726280" y="2852501"/>
                  <a:pt x="3683661" y="2845261"/>
                </a:cubicBezTo>
                <a:lnTo>
                  <a:pt x="3611183" y="2812990"/>
                </a:lnTo>
                <a:lnTo>
                  <a:pt x="3605003" y="2814352"/>
                </a:lnTo>
                <a:cubicBezTo>
                  <a:pt x="3600731" y="2814971"/>
                  <a:pt x="3597877" y="2814971"/>
                  <a:pt x="3595884" y="2814516"/>
                </a:cubicBezTo>
                <a:lnTo>
                  <a:pt x="3595649" y="2814247"/>
                </a:lnTo>
                <a:lnTo>
                  <a:pt x="3587126" y="2814937"/>
                </a:lnTo>
                <a:cubicBezTo>
                  <a:pt x="3572774" y="2816728"/>
                  <a:pt x="3550540" y="2802529"/>
                  <a:pt x="3537283" y="2805238"/>
                </a:cubicBezTo>
                <a:cubicBezTo>
                  <a:pt x="3515092" y="2800942"/>
                  <a:pt x="3489773" y="2807207"/>
                  <a:pt x="3474371" y="2801577"/>
                </a:cubicBezTo>
                <a:lnTo>
                  <a:pt x="3401876" y="2789529"/>
                </a:lnTo>
                <a:lnTo>
                  <a:pt x="3365036" y="2806481"/>
                </a:lnTo>
                <a:cubicBezTo>
                  <a:pt x="3361007" y="2808779"/>
                  <a:pt x="3355145" y="2809857"/>
                  <a:pt x="3345174" y="2808163"/>
                </a:cubicBezTo>
                <a:lnTo>
                  <a:pt x="3342846" y="2807188"/>
                </a:lnTo>
                <a:cubicBezTo>
                  <a:pt x="3337528" y="2809659"/>
                  <a:pt x="3296694" y="2810789"/>
                  <a:pt x="3263504" y="2813065"/>
                </a:cubicBezTo>
                <a:cubicBezTo>
                  <a:pt x="3210873" y="2815406"/>
                  <a:pt x="3204538" y="2823378"/>
                  <a:pt x="3143704" y="2820840"/>
                </a:cubicBezTo>
                <a:cubicBezTo>
                  <a:pt x="3083839" y="2822069"/>
                  <a:pt x="3073438" y="2828075"/>
                  <a:pt x="3031439" y="2823483"/>
                </a:cubicBezTo>
                <a:lnTo>
                  <a:pt x="2782717" y="2845304"/>
                </a:lnTo>
                <a:cubicBezTo>
                  <a:pt x="2720447" y="2872959"/>
                  <a:pt x="2718750" y="2842390"/>
                  <a:pt x="2647675" y="2855840"/>
                </a:cubicBezTo>
                <a:cubicBezTo>
                  <a:pt x="2583664" y="2795905"/>
                  <a:pt x="2609849" y="2834173"/>
                  <a:pt x="2569176" y="2829599"/>
                </a:cubicBezTo>
                <a:lnTo>
                  <a:pt x="2444403" y="2843500"/>
                </a:lnTo>
                <a:cubicBezTo>
                  <a:pt x="2412730" y="2860060"/>
                  <a:pt x="2355175" y="2829971"/>
                  <a:pt x="2316260" y="2851967"/>
                </a:cubicBezTo>
                <a:cubicBezTo>
                  <a:pt x="2277148" y="2852505"/>
                  <a:pt x="2234330" y="2848310"/>
                  <a:pt x="2209726" y="2846734"/>
                </a:cubicBezTo>
                <a:cubicBezTo>
                  <a:pt x="2172984" y="2843077"/>
                  <a:pt x="2131016" y="2834145"/>
                  <a:pt x="2095813" y="2830023"/>
                </a:cubicBezTo>
                <a:cubicBezTo>
                  <a:pt x="2078687" y="2843632"/>
                  <a:pt x="2046700" y="2821328"/>
                  <a:pt x="1998504" y="2822003"/>
                </a:cubicBezTo>
                <a:cubicBezTo>
                  <a:pt x="1979851" y="2837650"/>
                  <a:pt x="1965997" y="2822267"/>
                  <a:pt x="1929320" y="2843948"/>
                </a:cubicBezTo>
                <a:cubicBezTo>
                  <a:pt x="1927506" y="2842156"/>
                  <a:pt x="1925308" y="2840529"/>
                  <a:pt x="1922798" y="2839117"/>
                </a:cubicBezTo>
                <a:cubicBezTo>
                  <a:pt x="1908224" y="2830923"/>
                  <a:pt x="1886476" y="2831636"/>
                  <a:pt x="1874228" y="2840712"/>
                </a:cubicBezTo>
                <a:cubicBezTo>
                  <a:pt x="1844711" y="2855471"/>
                  <a:pt x="1815838" y="2863248"/>
                  <a:pt x="1787803" y="2868334"/>
                </a:cubicBezTo>
                <a:lnTo>
                  <a:pt x="1739352" y="2863283"/>
                </a:lnTo>
                <a:cubicBezTo>
                  <a:pt x="1720756" y="2859717"/>
                  <a:pt x="1697809" y="2850808"/>
                  <a:pt x="1676219" y="2846934"/>
                </a:cubicBezTo>
                <a:cubicBezTo>
                  <a:pt x="1653856" y="2845729"/>
                  <a:pt x="1629782" y="2852334"/>
                  <a:pt x="1609817" y="2840037"/>
                </a:cubicBezTo>
                <a:cubicBezTo>
                  <a:pt x="1570834" y="2828361"/>
                  <a:pt x="1525521" y="2848516"/>
                  <a:pt x="1497258" y="2814447"/>
                </a:cubicBezTo>
                <a:cubicBezTo>
                  <a:pt x="1419429" y="2799738"/>
                  <a:pt x="1265224" y="2779725"/>
                  <a:pt x="1151127" y="2765012"/>
                </a:cubicBezTo>
                <a:cubicBezTo>
                  <a:pt x="1044820" y="2755201"/>
                  <a:pt x="911490" y="2756949"/>
                  <a:pt x="859417" y="2755579"/>
                </a:cubicBezTo>
                <a:lnTo>
                  <a:pt x="838688" y="2756792"/>
                </a:lnTo>
                <a:cubicBezTo>
                  <a:pt x="829380" y="2753383"/>
                  <a:pt x="823010" y="2753358"/>
                  <a:pt x="817957" y="2754828"/>
                </a:cubicBezTo>
                <a:lnTo>
                  <a:pt x="812654" y="2757722"/>
                </a:lnTo>
                <a:lnTo>
                  <a:pt x="721195" y="2756632"/>
                </a:lnTo>
                <a:cubicBezTo>
                  <a:pt x="721095" y="2756212"/>
                  <a:pt x="720991" y="2755791"/>
                  <a:pt x="720890" y="2755370"/>
                </a:cubicBezTo>
                <a:cubicBezTo>
                  <a:pt x="719222" y="2752527"/>
                  <a:pt x="716144" y="2750395"/>
                  <a:pt x="710023" y="2749693"/>
                </a:cubicBezTo>
                <a:cubicBezTo>
                  <a:pt x="689532" y="2741604"/>
                  <a:pt x="619665" y="2714421"/>
                  <a:pt x="597940" y="2706835"/>
                </a:cubicBezTo>
                <a:cubicBezTo>
                  <a:pt x="587430" y="2706236"/>
                  <a:pt x="583862" y="2704593"/>
                  <a:pt x="579683" y="2704183"/>
                </a:cubicBezTo>
                <a:lnTo>
                  <a:pt x="572865" y="2704372"/>
                </a:lnTo>
                <a:cubicBezTo>
                  <a:pt x="550627" y="2698066"/>
                  <a:pt x="474197" y="2673651"/>
                  <a:pt x="446247" y="2666342"/>
                </a:cubicBezTo>
                <a:cubicBezTo>
                  <a:pt x="429213" y="2673994"/>
                  <a:pt x="416808" y="2669256"/>
                  <a:pt x="405163" y="2660519"/>
                </a:cubicBezTo>
                <a:cubicBezTo>
                  <a:pt x="367566" y="2660861"/>
                  <a:pt x="334968" y="2646856"/>
                  <a:pt x="293583" y="2639823"/>
                </a:cubicBezTo>
                <a:lnTo>
                  <a:pt x="119529" y="2588018"/>
                </a:lnTo>
                <a:cubicBezTo>
                  <a:pt x="73377" y="2578908"/>
                  <a:pt x="36403" y="2586550"/>
                  <a:pt x="16674" y="2585162"/>
                </a:cubicBezTo>
                <a:lnTo>
                  <a:pt x="1150" y="2579693"/>
                </a:lnTo>
                <a:cubicBezTo>
                  <a:pt x="-1438" y="2323697"/>
                  <a:pt x="1148" y="1341304"/>
                  <a:pt x="1148" y="1049184"/>
                </a:cubicBezTo>
                <a:lnTo>
                  <a:pt x="1148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D57C61-FBED-8D80-099D-FA2BE1EE0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777" y="548640"/>
            <a:ext cx="7437474" cy="11887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СР (пример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проф.программ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по презервативам из модуля ГФСТМ)</a:t>
            </a:r>
            <a:endParaRPr lang="LID4096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51CC25-B8F1-9705-8628-D836E9D07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916832"/>
            <a:ext cx="7992888" cy="4392528"/>
          </a:xfrm>
        </p:spPr>
        <p:txBody>
          <a:bodyPr anchor="ctr">
            <a:normAutofit lnSpcReduction="10000"/>
          </a:bodyPr>
          <a:lstStyle/>
          <a:p>
            <a:endParaRPr lang="ru-RU" sz="1700" b="0" i="0" u="none" strike="noStrike" baseline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b="0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Продвижение и распространение презервативов и лубрикантов;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b="0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Адресная раздача презервативов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;</a:t>
            </a:r>
            <a:endParaRPr lang="ru-RU" sz="2800" b="0" i="0" u="none" strike="noStrike" baseline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b="0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Информация о более безопасном сексе с использованием презервативов;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b="0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Формирование спроса на 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презервативы через подход</a:t>
            </a:r>
            <a:r>
              <a:rPr lang="ru-RU" sz="2800" b="0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равный-равному;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</a:t>
            </a:r>
            <a:r>
              <a:rPr lang="ru-RU" sz="2800" b="0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аправления в службы профилактики ВИЧ и тестирования на ВИЧ, ИППП. 	</a:t>
            </a:r>
          </a:p>
          <a:p>
            <a:endParaRPr lang="LID4096" sz="1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9109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4293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3125451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BEEFE5-FED5-14FF-4325-94E9E1A14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591344"/>
            <a:ext cx="2400300" cy="5585619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FFFF"/>
                </a:solidFill>
              </a:rPr>
              <a:t>СР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  <a:r>
              <a:rPr lang="ru-RU" sz="3200" b="1" dirty="0">
                <a:solidFill>
                  <a:srgbClr val="FFFFFF"/>
                </a:solidFill>
              </a:rPr>
              <a:t>(</a:t>
            </a:r>
            <a:r>
              <a:rPr lang="ru-RU" sz="3200" b="1" dirty="0" err="1">
                <a:solidFill>
                  <a:srgbClr val="FFFFFF"/>
                </a:solidFill>
              </a:rPr>
              <a:t>проф.мероприятий</a:t>
            </a:r>
            <a:r>
              <a:rPr lang="ru-RU" sz="3200" b="1" dirty="0">
                <a:solidFill>
                  <a:srgbClr val="FFFFFF"/>
                </a:solidFill>
              </a:rPr>
              <a:t> по </a:t>
            </a:r>
            <a:r>
              <a:rPr lang="en-US" sz="3200" b="1" dirty="0">
                <a:solidFill>
                  <a:srgbClr val="FFFFFF"/>
                </a:solidFill>
              </a:rPr>
              <a:t>PreP</a:t>
            </a:r>
            <a:r>
              <a:rPr lang="ru-RU" sz="3200" b="1" dirty="0">
                <a:solidFill>
                  <a:srgbClr val="FFFFFF"/>
                </a:solidFill>
              </a:rPr>
              <a:t>)</a:t>
            </a:r>
            <a:endParaRPr lang="LID4096" sz="3200" dirty="0">
              <a:solidFill>
                <a:srgbClr val="FFFFFF"/>
              </a:solidFill>
            </a:endParaRPr>
          </a:p>
        </p:txBody>
      </p:sp>
      <p:sp>
        <p:nvSpPr>
          <p:cNvPr id="2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A9D154-7B9A-68DB-8BB0-7C5C8C29B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5452" y="0"/>
            <a:ext cx="6016262" cy="685370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2400" dirty="0"/>
              <a:t>Разработка и реализация программ </a:t>
            </a:r>
            <a:r>
              <a:rPr lang="ru-RU" sz="2400" dirty="0" err="1"/>
              <a:t>PrEP</a:t>
            </a:r>
            <a:r>
              <a:rPr lang="ru-RU" sz="2400" dirty="0"/>
              <a:t>, включая планирование, определение потребности и соблюдение требований к предоставлению услуг;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2400" dirty="0"/>
              <a:t>Поддержка приверженности, в том числе с использованием подхода равный-равному;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2400" dirty="0"/>
              <a:t>Информация о </a:t>
            </a:r>
            <a:r>
              <a:rPr lang="en-US" sz="2400" dirty="0"/>
              <a:t>PreP</a:t>
            </a:r>
            <a:r>
              <a:rPr lang="ru-RU" sz="2400" dirty="0"/>
              <a:t> и создание спроса, включая подходы, основанные на принципах равный равному;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2400" dirty="0"/>
              <a:t>Направление на профилактику ВИЧ/ИППП, тестирование, лечение, уход и клинический мониторинг, вакцинацию против гепатита В, использование услуг первичной медико-санитарной помощи (ПМСП).</a:t>
            </a:r>
          </a:p>
          <a:p>
            <a:pPr>
              <a:lnSpc>
                <a:spcPct val="90000"/>
              </a:lnSpc>
            </a:pPr>
            <a:endParaRPr lang="LID4096" sz="2200" dirty="0"/>
          </a:p>
        </p:txBody>
      </p:sp>
    </p:spTree>
    <p:extLst>
      <p:ext uri="{BB962C8B-B14F-4D97-AF65-F5344CB8AC3E}">
        <p14:creationId xmlns:p14="http://schemas.microsoft.com/office/powerpoint/2010/main" val="11234642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A413EE-D1F6-02CA-AD89-D735881F2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16632"/>
            <a:ext cx="8579296" cy="1512168"/>
          </a:xfrm>
        </p:spPr>
        <p:txBody>
          <a:bodyPr>
            <a:noAutofit/>
          </a:bodyPr>
          <a:lstStyle/>
          <a:p>
            <a:br>
              <a:rPr lang="ru-RU" sz="2800" b="1" dirty="0"/>
            </a:br>
            <a:r>
              <a:rPr lang="ru-RU" sz="2800" b="1" dirty="0"/>
              <a:t>Коммуникация по вопросам профилактики ВИЧ, информирование и создание спроса </a:t>
            </a:r>
            <a:r>
              <a:rPr lang="ru-RU" sz="2800" b="1" dirty="0" err="1"/>
              <a:t>профпрограмм</a:t>
            </a:r>
            <a:r>
              <a:rPr lang="ru-RU" sz="2800" b="1" dirty="0"/>
              <a:t> среди для СР (примеры мероприятий) </a:t>
            </a:r>
            <a:br>
              <a:rPr lang="en-US" sz="2800" b="1" dirty="0"/>
            </a:br>
            <a:endParaRPr lang="LID4096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5CB90F-5184-A3A8-B51F-45C162712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176" y="1772816"/>
            <a:ext cx="8579296" cy="496855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Разработка материалов по информации, образованию и коммуникации (ИОК);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Интернет-информация,  социальные сети;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Мероприятия ИОК, подходящие для молодых СР, с упором на использование вариантов профилактики и снижение риска (в том числе в клубах, и других местах встреч СР). 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3810442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AB948B-D449-4835-08F6-F156112D7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625"/>
            <a:ext cx="7962658" cy="1035418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ru-RU" sz="2100" b="1" dirty="0"/>
            </a:br>
            <a:r>
              <a:rPr lang="ru-RU" sz="2800" b="1" dirty="0"/>
              <a:t>Расширение прав и возможностей сообщества СР</a:t>
            </a:r>
            <a:br>
              <a:rPr lang="en-US" sz="2100" b="1" dirty="0"/>
            </a:br>
            <a:endParaRPr lang="LID4096" sz="2100" dirty="0"/>
          </a:p>
        </p:txBody>
      </p:sp>
      <p:sp>
        <p:nvSpPr>
          <p:cNvPr id="23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6521" y="1"/>
            <a:ext cx="851299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2C7CA9-8A13-707B-F834-FDD3C9F44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080044"/>
            <a:ext cx="5395467" cy="556015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2200" dirty="0"/>
              <a:t>Мобилизация сообщества СР;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2200" dirty="0"/>
              <a:t>Обучение по вопросам ВИЧ, сексуального и репродуктивного здоровья;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2200" dirty="0"/>
              <a:t>Развитие потенциала организаций, возглавляемых </a:t>
            </a:r>
            <a:r>
              <a:rPr lang="en-US" sz="2200" dirty="0"/>
              <a:t>C</a:t>
            </a:r>
            <a:r>
              <a:rPr lang="ru-RU" sz="2200" dirty="0"/>
              <a:t>Р;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2200" dirty="0"/>
              <a:t>Круглые столы и диалог с сообществом;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2200" dirty="0"/>
              <a:t>Опросы сообщества, включая совместную оценку потребностей сообщества в разработке программы;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2200" dirty="0"/>
              <a:t>Участие сообщества в предоставлении услуг;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2200" dirty="0"/>
              <a:t>Участие в технических рабочих группах, национальных,  и местных форумах по принятию решений.</a:t>
            </a:r>
            <a:endParaRPr lang="LID4096" sz="2200" dirty="0"/>
          </a:p>
        </p:txBody>
      </p:sp>
      <p:sp>
        <p:nvSpPr>
          <p:cNvPr id="25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982" y="2624479"/>
            <a:ext cx="609320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85863" y="1516981"/>
            <a:ext cx="2387600" cy="17907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982" y="0"/>
            <a:ext cx="1736438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2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79347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54162" y="4112081"/>
            <a:ext cx="889838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4565205" y="4145122"/>
            <a:ext cx="3062574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982" y="4962670"/>
            <a:ext cx="1982514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534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5EE736-42BB-737F-258B-B8702D9BC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0336"/>
            <a:ext cx="9144000" cy="1324447"/>
          </a:xfrm>
        </p:spPr>
        <p:txBody>
          <a:bodyPr>
            <a:noAutofit/>
          </a:bodyPr>
          <a:lstStyle/>
          <a:p>
            <a:br>
              <a:rPr lang="ru-RU" sz="2800" b="1" dirty="0"/>
            </a:br>
            <a:r>
              <a:rPr lang="ru-RU" sz="2800" b="1" dirty="0"/>
              <a:t>(1) Услуги в области сексуального и репродуктивного здоровья, включая профилактику и лечение ИППП, гепатитов, помощь СР после насилия</a:t>
            </a:r>
            <a:br>
              <a:rPr lang="en-US" sz="2800" b="1" dirty="0"/>
            </a:br>
            <a:endParaRPr lang="LID4096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CC1FF9-3AF2-5487-7F2E-D3AC1D9A3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252520" cy="5097464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Скрининг, тестирование и лечение бессимптомных ИППП, включая исследование на бессимптомный сифилис, бессимптомную уретральную гонорею, ректальную гонорею, хламидиоз;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 Профилактика, скрининг, тестирование и лечение гепатита В и С. Направления на вакцинацию против гепатита В;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FF0000"/>
                </a:solidFill>
              </a:rPr>
              <a:t>Скрининг на рак шейки матки и ВПЧ;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FF0000"/>
                </a:solidFill>
              </a:rPr>
              <a:t> Тестирование на беременность;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FF0000"/>
                </a:solidFill>
              </a:rPr>
              <a:t> Информация и услуги по контрацепции/планированию семьи.</a:t>
            </a:r>
            <a:endParaRPr lang="LID4096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913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5EE736-42BB-737F-258B-B8702D9BC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0336"/>
            <a:ext cx="9144000" cy="1324447"/>
          </a:xfrm>
        </p:spPr>
        <p:txBody>
          <a:bodyPr>
            <a:noAutofit/>
          </a:bodyPr>
          <a:lstStyle/>
          <a:p>
            <a:br>
              <a:rPr lang="ru-RU" sz="2800" b="1" dirty="0"/>
            </a:br>
            <a:r>
              <a:rPr lang="ru-RU" sz="2800" b="1" dirty="0"/>
              <a:t>(2) Услуги в области сексуального и репродуктивного здоровья, включая профилактику и лечение ИППП, гепатитов, помощь СР после насилия</a:t>
            </a:r>
            <a:br>
              <a:rPr lang="en-US" sz="2800" b="1" dirty="0"/>
            </a:br>
            <a:endParaRPr lang="LID4096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CC1FF9-3AF2-5487-7F2E-D3AC1D9A3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Синдромное и клиническое ведение пациентов с симптомами ИППП;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Предоставление медицинской помощи при аноректальных заболеваниях, включая скрининг анального рака;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Интеграция услуг по профилактике ВИЧ и сексуального и репродуктивного здоровья в работу </a:t>
            </a:r>
            <a:r>
              <a:rPr lang="ru-RU" dirty="0" err="1"/>
              <a:t>дроп</a:t>
            </a:r>
            <a:r>
              <a:rPr lang="ru-RU" dirty="0"/>
              <a:t>-ин-центров, кризисных центров, включая услуги, ориентированные на молодежь;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Консультирование после насилия, направление на </a:t>
            </a:r>
            <a:r>
              <a:rPr lang="ru-RU" dirty="0" err="1"/>
              <a:t>постконтактную</a:t>
            </a:r>
            <a:r>
              <a:rPr lang="ru-RU" dirty="0"/>
              <a:t> профилактику, клиническая помощь, судебно-медицинская экспертиза, психосоциальная поддержка.</a:t>
            </a:r>
          </a:p>
        </p:txBody>
      </p:sp>
    </p:spTree>
    <p:extLst>
      <p:ext uri="{BB962C8B-B14F-4D97-AF65-F5344CB8AC3E}">
        <p14:creationId xmlns:p14="http://schemas.microsoft.com/office/powerpoint/2010/main" val="4294104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F4A84E-0556-6A11-577C-3742A4C0D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br>
              <a:rPr lang="ru-RU" sz="3100" b="1" dirty="0"/>
            </a:br>
            <a:r>
              <a:rPr lang="ru-RU" sz="3300" b="1" dirty="0"/>
              <a:t>Устранение барьеров, связанных с правами человека для проведения </a:t>
            </a:r>
            <a:r>
              <a:rPr lang="ru-RU" sz="3300" b="1" dirty="0" err="1"/>
              <a:t>проф.программ</a:t>
            </a:r>
            <a:r>
              <a:rPr lang="ru-RU" sz="3300" b="1" dirty="0"/>
              <a:t> для СР</a:t>
            </a:r>
            <a:br>
              <a:rPr lang="en-US" sz="3300" b="1" dirty="0"/>
            </a:br>
            <a:endParaRPr lang="LID4096" sz="33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50E56E-AC07-482D-3E90-E35FEF9C2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417638"/>
            <a:ext cx="8928992" cy="532373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FF0000"/>
                </a:solidFill>
              </a:rPr>
              <a:t>Кампании за права секс-работников, доступ к правосудию</a:t>
            </a:r>
            <a:r>
              <a:rPr lang="ru-RU" dirty="0"/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Документирование насилия и других нарушений прав человека и обращение за компенсацией и поддержкой;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 Юридическая поддержка, права человека и юридическая грамотность и комплексное расширение правовых возможностей секс-работников;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Возглавляемая сообществом </a:t>
            </a:r>
            <a:r>
              <a:rPr lang="ru-RU" dirty="0" err="1"/>
              <a:t>адвокация</a:t>
            </a:r>
            <a:r>
              <a:rPr lang="ru-RU" dirty="0"/>
              <a:t> за реформы законов и политики, которые препятствуют усилиям по профилактике ВИЧ среди СР.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2013742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C3C467-8AFC-F0AA-692B-6CB81C19F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1066130"/>
          </a:xfrm>
        </p:spPr>
        <p:txBody>
          <a:bodyPr>
            <a:normAutofit fontScale="90000"/>
          </a:bodyPr>
          <a:lstStyle/>
          <a:p>
            <a:br>
              <a:rPr lang="ru-RU" sz="3100" b="1" dirty="0"/>
            </a:br>
            <a:r>
              <a:rPr lang="ru-RU" sz="3100" b="1" dirty="0"/>
              <a:t>(2) Устранение барьеров, связанных с правами человека для проведения </a:t>
            </a:r>
            <a:r>
              <a:rPr lang="ru-RU" sz="3100" b="1" dirty="0" err="1"/>
              <a:t>проф.программ</a:t>
            </a:r>
            <a:r>
              <a:rPr lang="ru-RU" sz="3100" b="1" dirty="0"/>
              <a:t> для СР</a:t>
            </a:r>
            <a:br>
              <a:rPr lang="en-US" sz="4400" b="1" dirty="0"/>
            </a:br>
            <a:endParaRPr lang="LID4096" dirty="0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71EE3996-02FA-5F6C-B923-60487C360FE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1340768"/>
          <a:ext cx="9144000" cy="551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513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6E5458-E46E-7A31-FD51-74E07312F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ru-RU" sz="4100" dirty="0"/>
              <a:t>Дальнейшие планы консультантов</a:t>
            </a:r>
            <a:endParaRPr lang="LID4096" sz="4100" dirty="0"/>
          </a:p>
        </p:txBody>
      </p:sp>
      <p:graphicFrame>
        <p:nvGraphicFramePr>
          <p:cNvPr id="12" name="Объект 3">
            <a:extLst>
              <a:ext uri="{FF2B5EF4-FFF2-40B4-BE49-F238E27FC236}">
                <a16:creationId xmlns:a16="http://schemas.microsoft.com/office/drawing/2014/main" id="{BB2A0D15-9727-6BB8-F6E2-BF41AE5AF81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6048888"/>
              </p:ext>
            </p:extLst>
          </p:nvPr>
        </p:nvGraphicFramePr>
        <p:xfrm>
          <a:off x="179512" y="1340768"/>
          <a:ext cx="8784976" cy="5242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57149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22D092-85EC-021C-D9EF-3236C6AA9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/>
          </a:bodyPr>
          <a:lstStyle/>
          <a:p>
            <a:r>
              <a:rPr lang="ru-RU" sz="4000" dirty="0"/>
              <a:t>Трансгендерные люди </a:t>
            </a:r>
            <a:endParaRPr lang="LID4096" sz="4000" dirty="0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EB0B1895-BF15-06C4-C907-3E6EAB736A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0253949"/>
              </p:ext>
            </p:extLst>
          </p:nvPr>
        </p:nvGraphicFramePr>
        <p:xfrm>
          <a:off x="179512" y="1080120"/>
          <a:ext cx="8856984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60468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758" y="448055"/>
            <a:ext cx="2560777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AC74EE-465D-43DB-DE17-954EDF3FD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930" y="731519"/>
            <a:ext cx="2133893" cy="323757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100" b="1" dirty="0">
                <a:solidFill>
                  <a:srgbClr val="FFFFFF"/>
                </a:solidFill>
              </a:rPr>
              <a:t>Программа раздачи презервативов, лубрикантов (мероприятия для </a:t>
            </a:r>
            <a:r>
              <a:rPr lang="ru-RU" sz="2100" b="1" dirty="0" err="1">
                <a:solidFill>
                  <a:srgbClr val="FFFFFF"/>
                </a:solidFill>
              </a:rPr>
              <a:t>трангендерных</a:t>
            </a:r>
            <a:r>
              <a:rPr lang="ru-RU" sz="2100" b="1" dirty="0">
                <a:solidFill>
                  <a:srgbClr val="FFFFFF"/>
                </a:solidFill>
              </a:rPr>
              <a:t> людей)</a:t>
            </a:r>
            <a:br>
              <a:rPr lang="en-US" sz="2100" b="1" dirty="0">
                <a:solidFill>
                  <a:srgbClr val="FFFFFF"/>
                </a:solidFill>
              </a:rPr>
            </a:br>
            <a:endParaRPr lang="LID4096" sz="2100" dirty="0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757" y="4419227"/>
            <a:ext cx="2560777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3452" y="448055"/>
            <a:ext cx="5766356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CD2DC7-C0F7-CC83-2427-EF544E0D8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4780" y="448055"/>
            <a:ext cx="5509461" cy="5951023"/>
          </a:xfrm>
        </p:spPr>
        <p:txBody>
          <a:bodyPr anchor="ctr">
            <a:normAutofit/>
          </a:bodyPr>
          <a:lstStyle/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2600" dirty="0"/>
              <a:t>Продвижение и распространение презервативов и лубрикантов;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2600" dirty="0"/>
              <a:t>Адресная раздача презервативов;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2600" dirty="0"/>
              <a:t>Информация о безопасном сексе с использованием презервативов через посты, блоги, модерацию в социальных сетях;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2600" dirty="0"/>
              <a:t>Формирование спроса на презервативы и лубриканты через подходы равный- равному;</a:t>
            </a:r>
          </a:p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sz="2600" b="0" dirty="0"/>
              <a:t>Направления в службы профилактики ВИЧ и тестирования на ВИЧ</a:t>
            </a:r>
            <a:r>
              <a:rPr lang="ru-RU" sz="2600" dirty="0"/>
              <a:t>.</a:t>
            </a:r>
          </a:p>
          <a:p>
            <a:pPr>
              <a:lnSpc>
                <a:spcPct val="90000"/>
              </a:lnSpc>
            </a:pPr>
            <a:endParaRPr lang="LID4096" sz="2100" dirty="0"/>
          </a:p>
        </p:txBody>
      </p:sp>
    </p:spTree>
    <p:extLst>
      <p:ext uri="{BB962C8B-B14F-4D97-AF65-F5344CB8AC3E}">
        <p14:creationId xmlns:p14="http://schemas.microsoft.com/office/powerpoint/2010/main" val="15395920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28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BEEFE5-FED5-14FF-4325-94E9E1A14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8641"/>
            <a:ext cx="7886700" cy="86409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200" b="1" dirty="0" err="1"/>
              <a:t>Трангенсдерные</a:t>
            </a:r>
            <a:r>
              <a:rPr lang="ru-RU" sz="3200" b="1" dirty="0"/>
              <a:t> люди</a:t>
            </a:r>
            <a:r>
              <a:rPr lang="en-US" sz="3200" b="1" dirty="0"/>
              <a:t> </a:t>
            </a:r>
            <a:r>
              <a:rPr lang="ru-RU" sz="3200" b="1" dirty="0"/>
              <a:t>(</a:t>
            </a:r>
            <a:r>
              <a:rPr lang="en-US" sz="3200" b="1" dirty="0"/>
              <a:t>PreP</a:t>
            </a:r>
            <a:r>
              <a:rPr lang="ru-RU" sz="3200" b="1" dirty="0"/>
              <a:t>)</a:t>
            </a:r>
            <a:endParaRPr lang="LID4096" sz="3200" dirty="0"/>
          </a:p>
        </p:txBody>
      </p:sp>
      <p:graphicFrame>
        <p:nvGraphicFramePr>
          <p:cNvPr id="19" name="Объект 2">
            <a:extLst>
              <a:ext uri="{FF2B5EF4-FFF2-40B4-BE49-F238E27FC236}">
                <a16:creationId xmlns:a16="http://schemas.microsoft.com/office/drawing/2014/main" id="{ADAD2D50-BA43-2D04-9632-C064642335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3343336"/>
              </p:ext>
            </p:extLst>
          </p:nvPr>
        </p:nvGraphicFramePr>
        <p:xfrm>
          <a:off x="323528" y="1241378"/>
          <a:ext cx="8496944" cy="5355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01936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79229F-4891-5E0C-F963-B641DD25E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6632"/>
            <a:ext cx="8507288" cy="1152128"/>
          </a:xfrm>
        </p:spPr>
        <p:txBody>
          <a:bodyPr>
            <a:normAutofit/>
          </a:bodyPr>
          <a:lstStyle/>
          <a:p>
            <a:r>
              <a:rPr lang="ru-RU" sz="3000" b="1" dirty="0"/>
              <a:t>Расширение прав и возможностей сообщества трансгендерных людей </a:t>
            </a:r>
            <a:endParaRPr lang="LID4096" sz="30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BC831F-A80F-D7C2-7440-80B2E437C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268760"/>
            <a:ext cx="8928992" cy="558924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Обучение вопросам ВИЧ, сексуального и репродуктивного здоровья;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 Развитие потенциала организаций, работающих с трансгендерными людьми;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 Предоставление безопасных мест;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 Опросы сообщества/исследования/совместная оценка потребностей сообщества в разработке </a:t>
            </a:r>
            <a:r>
              <a:rPr lang="ru-RU" dirty="0" err="1"/>
              <a:t>профпрограмм</a:t>
            </a:r>
            <a:r>
              <a:rPr lang="ru-RU" dirty="0"/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Участие сообщества в предоставлении услуг, мониторинге и сборе данных;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 Участие в технических рабочих группах, национальных встречах по принятию решений.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7679658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029D5AD-8348-4446-B191-6A9B6FE03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A3F395A2-2B64-4749-BD93-2F159C7E1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5CF0135B-EAB8-4CA0-896C-2D897ECD2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5EE736-42BB-737F-258B-B8702D9BC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" y="44624"/>
            <a:ext cx="9047988" cy="1368152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ru-RU" sz="1700" b="1" dirty="0"/>
            </a:br>
            <a:r>
              <a:rPr lang="ru-RU" sz="2800" b="1" dirty="0"/>
              <a:t>Услуги в области сексуального и репродуктивного здоровья, включая профилактику и лечение ИППП, гепатитов, помощь после насилия</a:t>
            </a:r>
            <a:br>
              <a:rPr lang="en-US" sz="2800" b="1" dirty="0"/>
            </a:br>
            <a:endParaRPr lang="LID4096" sz="28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2C3387C-D24F-4737-8A37-1DC5CFF09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452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CC1FF9-3AF2-5487-7F2E-D3AC1D9A3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28610"/>
            <a:ext cx="9252520" cy="5584766"/>
          </a:xfrm>
        </p:spPr>
        <p:txBody>
          <a:bodyPr>
            <a:normAutofit/>
          </a:bodyPr>
          <a:lstStyle/>
          <a:p>
            <a:endParaRPr lang="ru-RU" sz="1900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2200" dirty="0"/>
              <a:t>Скрининг, тестирование и лечение бессимптомных ИППП, включая исследование на бессимптомный сифилис, бессимптомную уретральную гонорею, ректальную гонорею, хламидиоз;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200" dirty="0"/>
              <a:t>Синдромное и клиническое ведение пациентов с симптомами ИППП;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200" dirty="0"/>
              <a:t>Профилактика, скрининг, тестирование и лечение гепатита В и С. Направления на вакцинацию против гепатита В;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200" dirty="0"/>
              <a:t>Интеграция услуг по профилактике ВИЧ в работу </a:t>
            </a:r>
            <a:r>
              <a:rPr lang="ru-RU" sz="2200" dirty="0" err="1"/>
              <a:t>дроп</a:t>
            </a:r>
            <a:r>
              <a:rPr lang="ru-RU" sz="2200" dirty="0"/>
              <a:t>-ин-центров, приютов, общественных центров, включая услуги, ориентированные на молодежь;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200" dirty="0"/>
              <a:t>Консультирование после насилия, направление на </a:t>
            </a:r>
            <a:r>
              <a:rPr lang="ru-RU" sz="2200" dirty="0" err="1"/>
              <a:t>постконтактную</a:t>
            </a:r>
            <a:r>
              <a:rPr lang="ru-RU" sz="2200" dirty="0"/>
              <a:t> профилактику, клиническая помощь, судебно-медицинская экспертиза, психосоциальная поддержка.</a:t>
            </a:r>
          </a:p>
          <a:p>
            <a:pPr>
              <a:buFont typeface="Wingdings" panose="05000000000000000000" pitchFamily="2" charset="2"/>
              <a:buChar char="ü"/>
            </a:pPr>
            <a:endParaRPr lang="LID4096" sz="1900" dirty="0"/>
          </a:p>
        </p:txBody>
      </p:sp>
    </p:spTree>
    <p:extLst>
      <p:ext uri="{BB962C8B-B14F-4D97-AF65-F5344CB8AC3E}">
        <p14:creationId xmlns:p14="http://schemas.microsoft.com/office/powerpoint/2010/main" val="27357046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3F1D37-8639-CA7B-579A-485434906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08504" cy="1143000"/>
          </a:xfrm>
        </p:spPr>
        <p:txBody>
          <a:bodyPr>
            <a:noAutofit/>
          </a:bodyPr>
          <a:lstStyle/>
          <a:p>
            <a:br>
              <a:rPr lang="ru-RU" sz="3200" b="0" dirty="0"/>
            </a:br>
            <a:r>
              <a:rPr lang="ru-RU" sz="2800" b="1" dirty="0"/>
              <a:t>Устранение связанных с правами человека барьеров на пути профилактики ВИЧ для </a:t>
            </a:r>
            <a:r>
              <a:rPr lang="ru-RU" sz="2800" b="1" dirty="0" err="1"/>
              <a:t>транслюдей</a:t>
            </a:r>
            <a:br>
              <a:rPr lang="en-US" sz="3200" dirty="0"/>
            </a:br>
            <a:endParaRPr lang="LID4096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485E30-D365-1E6C-9CDF-D2BB14065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08504" cy="5141168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FF0000"/>
                </a:solidFill>
              </a:rPr>
              <a:t>Кампании против трансфобии и доступ к правосудию</a:t>
            </a:r>
            <a:r>
              <a:rPr lang="ru-RU" dirty="0"/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Документирование насилия и других нарушений прав человека и обращение за компенсацией и поддержкой;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err="1"/>
              <a:t>Адвокация</a:t>
            </a:r>
            <a:r>
              <a:rPr lang="ru-RU" dirty="0"/>
              <a:t> по реформам законов и политик, препятствующих эффективной профилактике ВИЧ среди трансгендерных людей;</a:t>
            </a:r>
          </a:p>
          <a:p>
            <a:r>
              <a:rPr lang="ru-RU" dirty="0"/>
              <a:t> Оценка гендерной чувствительности всех профилактических программ для трансгендерных лиц и мероприятия по изменению программ;</a:t>
            </a:r>
          </a:p>
          <a:p>
            <a:r>
              <a:rPr lang="ru-RU" dirty="0"/>
              <a:t> Участие трансгендерных людей в мероприятиях по информированию/обучению сотрудников правоохранительных органов и медицинских работников.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012571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22D092-85EC-021C-D9EF-3236C6AA9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/>
          </a:bodyPr>
          <a:lstStyle/>
          <a:p>
            <a:r>
              <a:rPr lang="ru-RU" sz="4000" dirty="0"/>
              <a:t>(1) ЛУИН/ЛУН </a:t>
            </a:r>
            <a:endParaRPr lang="LID4096" sz="4000" dirty="0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EB0B1895-BF15-06C4-C907-3E6EAB736A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384871"/>
              </p:ext>
            </p:extLst>
          </p:nvPr>
        </p:nvGraphicFramePr>
        <p:xfrm>
          <a:off x="107504" y="1124744"/>
          <a:ext cx="8856984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36329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FE3942-9C1C-E05D-58FB-F4777ED66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4000" dirty="0"/>
              <a:t>(2) ЛУИН/ЛУН </a:t>
            </a:r>
            <a:endParaRPr lang="LID4096" sz="4000" dirty="0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A68A3B9D-BFDC-CBAE-3FEE-4DBD7C6ADF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0296779"/>
              </p:ext>
            </p:extLst>
          </p:nvPr>
        </p:nvGraphicFramePr>
        <p:xfrm>
          <a:off x="457200" y="1124744"/>
          <a:ext cx="8229600" cy="5001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59835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D2897F-2D90-AA58-9E2A-E1EB7F594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101" y="365125"/>
            <a:ext cx="7080249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4300" dirty="0"/>
              <a:t>(1) Программы раздачи шприцев и игл ЛУИН</a:t>
            </a:r>
            <a:endParaRPr lang="LID4096" sz="4300" dirty="0"/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5DD103AA-7536-490B-973F-73CA63A7E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508938" y="-4508938"/>
            <a:ext cx="126124" cy="9144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6" descr="Вентилятор">
            <a:extLst>
              <a:ext uri="{FF2B5EF4-FFF2-40B4-BE49-F238E27FC236}">
                <a16:creationId xmlns:a16="http://schemas.microsoft.com/office/drawing/2014/main" id="{3E36AC9F-C1ED-66A1-B3E8-52E36742BD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8650" y="685006"/>
            <a:ext cx="685800" cy="6858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07BBF3DA-D2E1-4464-3C93-E13DE2C62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825624"/>
            <a:ext cx="8712968" cy="484373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3000" dirty="0"/>
              <a:t>Раздача игл и шприцев посредством мобильных клиник, пунктов доверия и аутрич-работников по принципу равный-равному;</a:t>
            </a:r>
          </a:p>
          <a:p>
            <a:pPr marL="0" indent="0">
              <a:lnSpc>
                <a:spcPct val="90000"/>
              </a:lnSpc>
              <a:buNone/>
            </a:pPr>
            <a:endParaRPr lang="ru-RU" sz="30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3000" dirty="0"/>
              <a:t>Предоставление базового медицинского обслуживания и оказание медицинской помощи при заболеваниях, связных с инъекционным употреблением наркотиков – </a:t>
            </a:r>
            <a:r>
              <a:rPr lang="ru-RU" sz="3000" i="0" dirty="0">
                <a:effectLst/>
              </a:rPr>
              <a:t>лечение венозных осложнений, язв и абсцессов.</a:t>
            </a:r>
            <a:endParaRPr lang="LID4096" sz="3000" dirty="0"/>
          </a:p>
        </p:txBody>
      </p:sp>
    </p:spTree>
    <p:extLst>
      <p:ext uri="{BB962C8B-B14F-4D97-AF65-F5344CB8AC3E}">
        <p14:creationId xmlns:p14="http://schemas.microsoft.com/office/powerpoint/2010/main" val="6506671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D2897F-2D90-AA58-9E2A-E1EB7F594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3" y="2420889"/>
            <a:ext cx="3024337" cy="3168352"/>
          </a:xfrm>
        </p:spPr>
        <p:txBody>
          <a:bodyPr anchor="t">
            <a:normAutofit fontScale="90000"/>
          </a:bodyPr>
          <a:lstStyle/>
          <a:p>
            <a:r>
              <a:rPr lang="ru-RU" sz="4200" dirty="0"/>
              <a:t>(2) </a:t>
            </a:r>
            <a:r>
              <a:rPr lang="ru-RU" sz="4000" dirty="0"/>
              <a:t>Программы раздачи шприцев и игл </a:t>
            </a:r>
            <a:endParaRPr lang="LID4096" sz="40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618C080-A44E-4B0E-A4A2-E85574FEC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508938" y="-4508938"/>
            <a:ext cx="126124" cy="9144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Объект 2">
            <a:extLst>
              <a:ext uri="{FF2B5EF4-FFF2-40B4-BE49-F238E27FC236}">
                <a16:creationId xmlns:a16="http://schemas.microsoft.com/office/drawing/2014/main" id="{07BBF3DA-D2E1-4464-3C93-E13DE2C62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9871" y="260648"/>
            <a:ext cx="5616625" cy="6408711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3000" dirty="0"/>
              <a:t>Направление на тестирование на ВИЧ, мероприятия по уходу и лечению, мероприятия по взаимодействию со службами первичной медико-санитарной помощи (ПМСП);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3000" dirty="0"/>
              <a:t> Профилактика, скрининг, тестирование и лечение гепатита В и гепатита С. Направления на вакцинацию против гепатита В.</a:t>
            </a:r>
            <a:endParaRPr lang="LID4096" sz="3000" dirty="0"/>
          </a:p>
        </p:txBody>
      </p:sp>
      <p:pic>
        <p:nvPicPr>
          <p:cNvPr id="17" name="Graphic 6" descr="Вентилятор">
            <a:extLst>
              <a:ext uri="{FF2B5EF4-FFF2-40B4-BE49-F238E27FC236}">
                <a16:creationId xmlns:a16="http://schemas.microsoft.com/office/drawing/2014/main" id="{3E36AC9F-C1ED-66A1-B3E8-52E36742BD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8650" y="685006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953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592208-119C-6BBD-266C-59A69E362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 anchor="ctr">
            <a:normAutofit/>
          </a:bodyPr>
          <a:lstStyle/>
          <a:p>
            <a:r>
              <a:rPr lang="ru-RU" sz="4000" b="1" dirty="0"/>
              <a:t>Наши планы:</a:t>
            </a:r>
            <a:endParaRPr lang="LID4096" sz="4000" b="1" dirty="0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CCB8A008-4811-04FD-9699-643B86BEDB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176576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63222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6077F0-40AE-E249-FA87-AACB6381C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0528" y="0"/>
            <a:ext cx="9217024" cy="620688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Программа ПЗТ</a:t>
            </a:r>
            <a:endParaRPr lang="LID4096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DEF0B2-AA86-2DF5-95F7-A901F04CF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23731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Выдача препаратов ПЗТ, включая выдачу препаратов ПЗТ на руки для самостоятельного   приёма;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Разработка протоколов ПЗТ, учитывающих потребности беременных женщин, участвующих в программах ПЗТ. Учитывать особенности лекарственные взаимодействия для тех, кто находится в программе ПЗТ и принимает АРТ/ и принимает препараты для лечения ТБ;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Обучение медперсонала программ ПЗТ;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Профилактика, скрининг, тестирование и лечение гепатита В и гепатита С. Направления на вакцинацию против гепатита В.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6873103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6FF20B-8D53-6B97-D9E8-0EF0D9EAB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96144"/>
          </a:xfrm>
        </p:spPr>
        <p:txBody>
          <a:bodyPr>
            <a:normAutofit/>
          </a:bodyPr>
          <a:lstStyle/>
          <a:p>
            <a:r>
              <a:rPr lang="ru-RU" sz="4000" b="1" dirty="0"/>
              <a:t>Профилактика передозировок </a:t>
            </a:r>
            <a:endParaRPr lang="LID4096" sz="4000" b="1" dirty="0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F4E84238-C606-D7B7-D8DC-CBF0A25DD1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0244452"/>
              </p:ext>
            </p:extLst>
          </p:nvPr>
        </p:nvGraphicFramePr>
        <p:xfrm>
          <a:off x="179512" y="1124744"/>
          <a:ext cx="8856984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70641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1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Freeform: Shape 13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14166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2" name="Freeform: Shape 15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08608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AC74EE-465D-43DB-DE17-954EDF3FD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" y="1161288"/>
            <a:ext cx="2939816" cy="4526280"/>
          </a:xfrm>
        </p:spPr>
        <p:txBody>
          <a:bodyPr>
            <a:normAutofit/>
          </a:bodyPr>
          <a:lstStyle/>
          <a:p>
            <a:r>
              <a:rPr lang="ru-RU" sz="2800" b="1" dirty="0"/>
              <a:t>Программы раздачи презервативов и лубрикантов</a:t>
            </a:r>
            <a:br>
              <a:rPr lang="en-US" sz="3000" b="1" dirty="0"/>
            </a:br>
            <a:endParaRPr lang="LID4096" sz="3000" dirty="0"/>
          </a:p>
        </p:txBody>
      </p:sp>
      <p:sp>
        <p:nvSpPr>
          <p:cNvPr id="23" name="Rectangle 17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CD2DC7-C0F7-CC83-2427-EF544E0D8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7864" y="44624"/>
            <a:ext cx="5796136" cy="6813376"/>
          </a:xfrm>
        </p:spPr>
        <p:txBody>
          <a:bodyPr anchor="ctr"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dirty="0"/>
              <a:t>Продвижение и распространение презервативов и лубрикантов;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dirty="0"/>
              <a:t>Адресная раздача презервативов;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dirty="0"/>
              <a:t>Информация о безопасном сексе с использованием презервативов через посты, блоги, модерацию в социальных сетях;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dirty="0"/>
              <a:t>Формирование спроса на презервативы и лубриканты через подходы равный- равному;</a:t>
            </a:r>
          </a:p>
          <a:p>
            <a:pPr marL="342900" marR="0" lvl="0" indent="-34290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sz="2800" b="0" dirty="0"/>
              <a:t>Интеграция и направления в другие службы профилактики ВИЧ и тестирования на ВИЧ</a:t>
            </a:r>
            <a:r>
              <a:rPr lang="ru-RU" sz="2800" dirty="0"/>
              <a:t>.</a:t>
            </a:r>
          </a:p>
          <a:p>
            <a:endParaRPr lang="LID4096" sz="1700" dirty="0"/>
          </a:p>
        </p:txBody>
      </p:sp>
    </p:spTree>
    <p:extLst>
      <p:ext uri="{BB962C8B-B14F-4D97-AF65-F5344CB8AC3E}">
        <p14:creationId xmlns:p14="http://schemas.microsoft.com/office/powerpoint/2010/main" val="16744111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A413EE-D1F6-02CA-AD89-D735881F2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16632"/>
            <a:ext cx="8579296" cy="1512168"/>
          </a:xfrm>
        </p:spPr>
        <p:txBody>
          <a:bodyPr>
            <a:noAutofit/>
          </a:bodyPr>
          <a:lstStyle/>
          <a:p>
            <a:br>
              <a:rPr lang="ru-RU" sz="2800" b="1"/>
            </a:br>
            <a:r>
              <a:rPr lang="ru-RU" sz="2800" b="1"/>
              <a:t>Коммуникация по вопросам профилактики ВИЧ, информирование и создание спроса профпрограмм (примеры мероприятий) </a:t>
            </a:r>
            <a:br>
              <a:rPr lang="en-US" sz="2800" b="1"/>
            </a:br>
            <a:endParaRPr lang="LID4096" sz="2800" dirty="0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EAA1EAB4-AC13-5979-9855-19652DACA22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1176" y="1772816"/>
          <a:ext cx="857929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34518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79229F-4891-5E0C-F963-B641DD25E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6632"/>
            <a:ext cx="8507288" cy="1152128"/>
          </a:xfrm>
        </p:spPr>
        <p:txBody>
          <a:bodyPr>
            <a:normAutofit/>
          </a:bodyPr>
          <a:lstStyle/>
          <a:p>
            <a:r>
              <a:rPr lang="ru-RU" sz="3000" b="1" dirty="0"/>
              <a:t>Расширение прав и возможностей ЛУИН/ЛУН</a:t>
            </a:r>
            <a:endParaRPr lang="LID4096" sz="30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BC831F-A80F-D7C2-7440-80B2E437C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268760"/>
            <a:ext cx="8928992" cy="558924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Обучение по вопросам ВИЧ, сексуального и репродуктивного здоровья;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 Развитие потенциала организаций, работающих с ЛУИН/ЛУН;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 Предоставление безопасных мест;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 Опросы сообщества, включая совместную оценку потребностей сообщества в разработке </a:t>
            </a:r>
            <a:r>
              <a:rPr lang="ru-RU" dirty="0" err="1"/>
              <a:t>профпрограмм</a:t>
            </a:r>
            <a:r>
              <a:rPr lang="ru-RU" dirty="0"/>
              <a:t> для ЛУИН/ЛУН;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Участие сообщества в предоставлении услуг, мониторинге, сборе данных;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 Участие в технических рабочих группах, национальных встречах по принятию решений.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5746829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5EE736-42BB-737F-258B-B8702D9BC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0336"/>
            <a:ext cx="9144000" cy="1324447"/>
          </a:xfrm>
        </p:spPr>
        <p:txBody>
          <a:bodyPr>
            <a:noAutofit/>
          </a:bodyPr>
          <a:lstStyle/>
          <a:p>
            <a:br>
              <a:rPr lang="ru-RU" sz="2800" b="1" dirty="0"/>
            </a:br>
            <a:r>
              <a:rPr lang="ru-RU" sz="2800" b="1" dirty="0"/>
              <a:t>(1) Услуги в области сексуального и репродуктивного здоровья, включая профилактику и лечение ИППП, гепатитов, помощь ЛУИН/ЛУН после насилия</a:t>
            </a:r>
            <a:br>
              <a:rPr lang="en-US" sz="2800" b="1" dirty="0"/>
            </a:br>
            <a:endParaRPr lang="LID4096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CC1FF9-3AF2-5487-7F2E-D3AC1D9A3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252520" cy="5097464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Скрининг, тестирование и лечение бессимптомных ИППП, включая исследование на бессимптомный сифилис, бессимптомную уретральную гонорею, ректальную гонорею, хламидиоз;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 Профилактика, скрининг, тестирование и лечение гепатита В и С. Направление на вакцинацию против гепатита В;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 </a:t>
            </a:r>
            <a:r>
              <a:rPr lang="ru-RU" dirty="0">
                <a:solidFill>
                  <a:srgbClr val="FF0000"/>
                </a:solidFill>
              </a:rPr>
              <a:t>Скрининг на рак шейки матки и ВПЧ;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FF0000"/>
                </a:solidFill>
              </a:rPr>
              <a:t> Тестирование на беременность;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FF0000"/>
                </a:solidFill>
              </a:rPr>
              <a:t> Информация и услуги по контрацепции/планированию семьи</a:t>
            </a:r>
            <a:r>
              <a:rPr lang="ru-RU" dirty="0"/>
              <a:t>.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6111933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5EE736-42BB-737F-258B-B8702D9BC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br>
              <a:rPr lang="ru-RU" sz="1700" b="1"/>
            </a:br>
            <a:r>
              <a:rPr lang="ru-RU" sz="1700" b="1"/>
              <a:t>(2) Услуги в области сексуального и репродуктивного здоровья, включая профилактику и лечение ИППП, гепатитов, помощь ЛУН после насилия</a:t>
            </a:r>
            <a:br>
              <a:rPr lang="en-US" sz="1700" b="1"/>
            </a:br>
            <a:endParaRPr lang="LID4096" sz="17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CC1FF9-3AF2-5487-7F2E-D3AC1D9A3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137" y="2481942"/>
            <a:ext cx="8375586" cy="404340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200" dirty="0"/>
              <a:t>Синдромное и клиническое ведение пациентов с симптомами ИППП;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200" dirty="0"/>
              <a:t>Предоставление медицинской помощи при аноректальных заболеваниях, включая скрининг анального рака;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200" dirty="0"/>
              <a:t>Интеграция услуг по профилактике ВИЧ, сексуального и репродуктивного здоровья в работу </a:t>
            </a:r>
            <a:r>
              <a:rPr lang="ru-RU" sz="2200" dirty="0" err="1"/>
              <a:t>дроп</a:t>
            </a:r>
            <a:r>
              <a:rPr lang="ru-RU" sz="2200" dirty="0"/>
              <a:t>-ин-центров, кризисных центров, включая услуги, ориентированные на молодежь;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200" dirty="0"/>
              <a:t>Консультирование после насилия, направление на </a:t>
            </a:r>
            <a:r>
              <a:rPr lang="ru-RU" sz="2200" dirty="0" err="1"/>
              <a:t>постконтактную</a:t>
            </a:r>
            <a:r>
              <a:rPr lang="ru-RU" sz="2200" dirty="0"/>
              <a:t> профилактику, клиническая помощь, судебно-медицинская экспертиза, психосоциальная поддержка.</a:t>
            </a:r>
          </a:p>
        </p:txBody>
      </p:sp>
    </p:spTree>
    <p:extLst>
      <p:ext uri="{BB962C8B-B14F-4D97-AF65-F5344CB8AC3E}">
        <p14:creationId xmlns:p14="http://schemas.microsoft.com/office/powerpoint/2010/main" val="5902498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6A1DE7-7DF2-2C21-6DE6-8D78F5DA0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74638"/>
            <a:ext cx="9073008" cy="1143000"/>
          </a:xfrm>
        </p:spPr>
        <p:txBody>
          <a:bodyPr>
            <a:normAutofit fontScale="90000"/>
          </a:bodyPr>
          <a:lstStyle/>
          <a:p>
            <a:br>
              <a:rPr lang="ru-RU" sz="3100" dirty="0"/>
            </a:br>
            <a:r>
              <a:rPr lang="ru-RU" sz="3100" b="1" dirty="0"/>
              <a:t>Устранение барьеров, связанных с правами человека в рамках </a:t>
            </a:r>
            <a:r>
              <a:rPr lang="ru-RU" sz="3100" b="1" dirty="0" err="1"/>
              <a:t>профпрограмм</a:t>
            </a:r>
            <a:r>
              <a:rPr lang="ru-RU" sz="3100" b="1" dirty="0"/>
              <a:t> для ЛУИН/ЛУН </a:t>
            </a:r>
            <a:br>
              <a:rPr lang="en-US" dirty="0">
                <a:solidFill>
                  <a:srgbClr val="00B050"/>
                </a:solidFill>
              </a:rPr>
            </a:br>
            <a:endParaRPr lang="LID4096" dirty="0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1F1BF76E-7E8C-E30C-4F2B-768E28C3B8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1430832"/>
              </p:ext>
            </p:extLst>
          </p:nvPr>
        </p:nvGraphicFramePr>
        <p:xfrm>
          <a:off x="0" y="1556792"/>
          <a:ext cx="9036496" cy="5026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15415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949EA-46B1-1301-1363-F6D6D0483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778098"/>
          </a:xfrm>
        </p:spPr>
        <p:txBody>
          <a:bodyPr>
            <a:normAutofit/>
          </a:bodyPr>
          <a:lstStyle/>
          <a:p>
            <a:r>
              <a:rPr lang="ru-RU" sz="3600" b="1" dirty="0"/>
              <a:t>(1) Первые 95 (тестирование на ВИЧ)</a:t>
            </a:r>
            <a:endParaRPr lang="LID4096" sz="3600" b="1" dirty="0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B95245D8-64AE-C489-0FFA-11D137AB50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2173934"/>
              </p:ext>
            </p:extLst>
          </p:nvPr>
        </p:nvGraphicFramePr>
        <p:xfrm>
          <a:off x="251520" y="1196752"/>
          <a:ext cx="8784976" cy="5386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81463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949EA-46B1-1301-1363-F6D6D0483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072" y="188641"/>
            <a:ext cx="4939868" cy="129614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600" b="1" dirty="0"/>
              <a:t>(2) Первые 95 (тестирование на ВИЧ)</a:t>
            </a:r>
            <a:endParaRPr lang="LID4096" sz="36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546611-98AF-82CC-24EC-C7D276EB0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073" y="1484785"/>
            <a:ext cx="5419907" cy="518457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sz="2800" i="1" dirty="0"/>
              <a:t>Тестирование на базе сообществ/СПИД сервисных НПО</a:t>
            </a:r>
          </a:p>
          <a:p>
            <a:pPr marL="0" indent="0">
              <a:lnSpc>
                <a:spcPct val="90000"/>
              </a:lnSpc>
              <a:buNone/>
            </a:pPr>
            <a:endParaRPr lang="ru-RU" sz="2800" i="1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2800" dirty="0"/>
              <a:t>Тестирование во время аутрич работы;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2800" dirty="0"/>
              <a:t>Тестирование через мобильные клиники (включая индексное тестирование);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2800" dirty="0"/>
              <a:t>В местах сбора КГН.</a:t>
            </a:r>
          </a:p>
          <a:p>
            <a:pPr marL="0" indent="0">
              <a:lnSpc>
                <a:spcPct val="90000"/>
              </a:lnSpc>
              <a:buNone/>
            </a:pPr>
            <a:endParaRPr lang="LID4096" sz="2400" dirty="0"/>
          </a:p>
        </p:txBody>
      </p:sp>
      <p:pic>
        <p:nvPicPr>
          <p:cNvPr id="15" name="Picture 4" descr="Добавление образца пипеткой в чашку Петри">
            <a:extLst>
              <a:ext uri="{FF2B5EF4-FFF2-40B4-BE49-F238E27FC236}">
                <a16:creationId xmlns:a16="http://schemas.microsoft.com/office/drawing/2014/main" id="{A6DDB4FC-F4C0-F8F2-1F79-2BC92F6A32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830" r="12275" b="-2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587074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A15B54-6961-3B5B-C773-DC1715F7D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 anchor="ctr"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ru-RU" sz="2400" b="1" dirty="0"/>
            </a:br>
            <a:r>
              <a:rPr lang="ru-RU" sz="2400" b="1" dirty="0"/>
              <a:t>(</a:t>
            </a:r>
            <a:r>
              <a:rPr lang="ru-RU" sz="3500" b="1" dirty="0"/>
              <a:t>1) Рекомендации Глобального Фонда для Казахстана</a:t>
            </a:r>
            <a:br>
              <a:rPr lang="ru-RU" sz="3500" b="1" dirty="0"/>
            </a:br>
            <a:endParaRPr lang="LID4096" sz="3500" dirty="0"/>
          </a:p>
        </p:txBody>
      </p:sp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F2C214B0-9508-9E0E-0492-D73CC26D0A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234627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483908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949EA-46B1-1301-1363-F6D6D0483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072" y="188641"/>
            <a:ext cx="4939868" cy="129614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600" b="1" dirty="0"/>
              <a:t>(3) Первые 95 (тестирование на ВИЧ)</a:t>
            </a:r>
            <a:endParaRPr lang="LID4096" sz="3600" b="1" dirty="0"/>
          </a:p>
        </p:txBody>
      </p:sp>
      <p:graphicFrame>
        <p:nvGraphicFramePr>
          <p:cNvPr id="17" name="Объект 2">
            <a:extLst>
              <a:ext uri="{FF2B5EF4-FFF2-40B4-BE49-F238E27FC236}">
                <a16:creationId xmlns:a16="http://schemas.microsoft.com/office/drawing/2014/main" id="{EDFDCD55-9C65-2F1A-EFC2-DE138034BE9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724073" y="1484785"/>
          <a:ext cx="5419907" cy="5184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" name="Picture 4" descr="Добавление образца пипеткой в чашку Петри">
            <a:extLst>
              <a:ext uri="{FF2B5EF4-FFF2-40B4-BE49-F238E27FC236}">
                <a16:creationId xmlns:a16="http://schemas.microsoft.com/office/drawing/2014/main" id="{A6DDB4FC-F4C0-F8F2-1F79-2BC92F6A321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9830" r="12275" b="-2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325041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654EDD-D729-0A84-AF55-5A9435752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/>
          <a:lstStyle/>
          <a:p>
            <a:r>
              <a:rPr lang="ru-RU" dirty="0"/>
              <a:t>(1) Вторые 95</a:t>
            </a:r>
            <a:endParaRPr lang="LID4096" dirty="0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29A56486-61AE-B7E1-BA0B-7A39BE4FCE0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60799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C6FE41-DBF5-7D61-7C95-D7E314C98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/>
              <a:t>(2) Вторые 95 </a:t>
            </a:r>
            <a:endParaRPr lang="LID4096" dirty="0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5E7714D1-B65D-FD98-1F58-6E6B6BC8CE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5250406"/>
              </p:ext>
            </p:extLst>
          </p:nvPr>
        </p:nvGraphicFramePr>
        <p:xfrm>
          <a:off x="107504" y="1124744"/>
          <a:ext cx="900100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895963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66D81E-5D06-E9C4-4ABD-E72AECE37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/>
          </a:bodyPr>
          <a:lstStyle/>
          <a:p>
            <a:r>
              <a:rPr lang="ru-RU" sz="4000" dirty="0"/>
              <a:t>(3) Вторые 95</a:t>
            </a:r>
            <a:endParaRPr lang="LID4096" sz="4000" dirty="0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B6C08FAB-B151-600F-D3A6-B820740348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8327373"/>
              </p:ext>
            </p:extLst>
          </p:nvPr>
        </p:nvGraphicFramePr>
        <p:xfrm>
          <a:off x="0" y="1052736"/>
          <a:ext cx="9144000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305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66D81E-5D06-E9C4-4ABD-E72AECE37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/>
          </a:bodyPr>
          <a:lstStyle/>
          <a:p>
            <a:r>
              <a:rPr lang="ru-RU" sz="4000" dirty="0"/>
              <a:t>(4) Вторые 95</a:t>
            </a:r>
            <a:endParaRPr lang="LID4096" sz="4000" dirty="0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B6C08FAB-B151-600F-D3A6-B820740348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9032617"/>
              </p:ext>
            </p:extLst>
          </p:nvPr>
        </p:nvGraphicFramePr>
        <p:xfrm>
          <a:off x="0" y="1052736"/>
          <a:ext cx="9144000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21927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3D00B-3095-473B-9A16-56EC0F967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Руководство ГФСТМ – искоренение барьеров, связанных с нарушением прав человека для получения </a:t>
            </a:r>
            <a:r>
              <a:rPr lang="ru-RU" sz="2400" dirty="0" err="1"/>
              <a:t>проф.услуг</a:t>
            </a:r>
            <a:r>
              <a:rPr lang="ru-RU" sz="2400" dirty="0"/>
              <a:t> </a:t>
            </a:r>
            <a:endParaRPr lang="LID4096" sz="24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3AFEF28-8BAA-021A-8B53-86812325EF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0970" y="1600200"/>
            <a:ext cx="3802060" cy="452596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EF617B-AFB2-1293-212A-2E502C4D6733}"/>
              </a:ext>
            </a:extLst>
          </p:cNvPr>
          <p:cNvSpPr txBox="1"/>
          <p:nvPr/>
        </p:nvSpPr>
        <p:spPr>
          <a:xfrm>
            <a:off x="1331640" y="6114083"/>
            <a:ext cx="69847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ID4096" dirty="0">
                <a:hlinkClick r:id="rId3"/>
              </a:rPr>
              <a:t>https://www.theglobalfund.org/media/12445/core_removing-barriers-to-hiv-services_technicalbrief_en.pdf</a:t>
            </a:r>
            <a:r>
              <a:rPr lang="en-US" dirty="0"/>
              <a:t> 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77216076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051D4-7557-44EC-719E-FDFEAB0D1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rmAutofit/>
          </a:bodyPr>
          <a:lstStyle/>
          <a:p>
            <a:r>
              <a:rPr lang="ru-RU" sz="4000" dirty="0"/>
              <a:t>Мониторинг на базе сообщества</a:t>
            </a:r>
            <a:endParaRPr lang="LID4096" sz="40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34369390-6353-40C3-820C-F1E6828E51C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791" y="1268760"/>
            <a:ext cx="3776163" cy="4637112"/>
          </a:xfrm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id="{95307DC1-2A70-FAC4-5CCA-FA136E79E79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14462" y="1268760"/>
            <a:ext cx="3843798" cy="4857403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A9B7D7E-9A46-9929-56D6-E231A042822E}"/>
              </a:ext>
            </a:extLst>
          </p:cNvPr>
          <p:cNvSpPr txBox="1"/>
          <p:nvPr/>
        </p:nvSpPr>
        <p:spPr>
          <a:xfrm rot="10800000" flipV="1">
            <a:off x="457195" y="5524445"/>
            <a:ext cx="403860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400" dirty="0">
              <a:hlinkClick r:id="rId4"/>
            </a:endParaRPr>
          </a:p>
          <a:p>
            <a:endParaRPr lang="ru-RU" sz="1400" dirty="0">
              <a:hlinkClick r:id="rId4"/>
            </a:endParaRPr>
          </a:p>
          <a:p>
            <a:r>
              <a:rPr lang="en-US" sz="1400" dirty="0">
                <a:hlinkClick r:id="rId4"/>
              </a:rPr>
              <a:t>https://www.theglobalfund.org/media/4790/core_communitysystems_technicalbrief_en.pdf</a:t>
            </a:r>
            <a:r>
              <a:rPr lang="ru-RU" sz="1400" dirty="0"/>
              <a:t> </a:t>
            </a:r>
            <a:endParaRPr lang="LID4096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639A0E-C8A9-7C2D-565B-F43BB65292EC}"/>
              </a:ext>
            </a:extLst>
          </p:cNvPr>
          <p:cNvSpPr txBox="1"/>
          <p:nvPr/>
        </p:nvSpPr>
        <p:spPr>
          <a:xfrm flipH="1">
            <a:off x="4614462" y="5524444"/>
            <a:ext cx="442203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>
              <a:hlinkClick r:id="rId5"/>
            </a:endParaRPr>
          </a:p>
          <a:p>
            <a:r>
              <a:rPr lang="en-US" sz="1400" dirty="0">
                <a:hlinkClick r:id="rId5"/>
              </a:rPr>
              <a:t>https://www.differentiatedservicedelivery.org/wp-content/uploads/IAS-CLM-Guide-FINAL-RUS-2022.pdf</a:t>
            </a:r>
            <a:endParaRPr lang="ru-RU" sz="1400" dirty="0"/>
          </a:p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4769235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3229"/>
            <a:ext cx="8229600" cy="70958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 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54760" cy="4525963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1028" name="Content Placeholder 3">
            <a:extLst>
              <a:ext uri="{FF2B5EF4-FFF2-40B4-BE49-F238E27FC236}">
                <a16:creationId xmlns:a16="http://schemas.microsoft.com/office/drawing/2014/main" id="{709E0AB3-8AB0-4CDC-8620-B4697DC9B88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78128301"/>
              </p:ext>
            </p:extLst>
          </p:nvPr>
        </p:nvGraphicFramePr>
        <p:xfrm>
          <a:off x="4122688" y="2096851"/>
          <a:ext cx="4608511" cy="2664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Вместе против СПИД | Медико-Санитарная часть МАЗ">
            <a:extLst>
              <a:ext uri="{FF2B5EF4-FFF2-40B4-BE49-F238E27FC236}">
                <a16:creationId xmlns:a16="http://schemas.microsoft.com/office/drawing/2014/main" id="{175A7DD4-730D-13FF-7BFC-EC55747D2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226470"/>
            <a:ext cx="3600399" cy="285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949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321BF5-6A2C-8AAD-F3DA-043B445E1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700" b="1" dirty="0"/>
              <a:t>(2) Рекомендации Глобального Фонда для Казахстана</a:t>
            </a:r>
            <a:endParaRPr lang="LID4096" sz="3700" dirty="0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E8ECBC95-EF4B-4394-319F-C061D48ED3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5552598"/>
              </p:ext>
            </p:extLst>
          </p:nvPr>
        </p:nvGraphicFramePr>
        <p:xfrm>
          <a:off x="457200" y="1340768"/>
          <a:ext cx="8229600" cy="5242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8041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10DBF6-4BCC-1175-FAB1-2AD0D28CA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700" b="1" dirty="0"/>
              <a:t>(3) Рекомендации Глобального Фонда для Казахстана</a:t>
            </a:r>
            <a:endParaRPr lang="LID4096" sz="3700" dirty="0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1BE365C8-8EAC-C245-2AA8-4B39502236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1560298"/>
              </p:ext>
            </p:extLst>
          </p:nvPr>
        </p:nvGraphicFramePr>
        <p:xfrm>
          <a:off x="179512" y="1196752"/>
          <a:ext cx="8640960" cy="5386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4590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50E2C3-7CF5-2109-0FA2-F180FA103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066130"/>
          </a:xfrm>
        </p:spPr>
        <p:txBody>
          <a:bodyPr>
            <a:noAutofit/>
          </a:bodyPr>
          <a:lstStyle/>
          <a:p>
            <a:r>
              <a:rPr lang="ru-RU" sz="3200" b="1" dirty="0"/>
              <a:t>Написание предложение от НПО для включения в страновую заявку</a:t>
            </a:r>
            <a:endParaRPr lang="LID4096" sz="3200" b="1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7D27D3-079F-E0C7-7560-D8CACB85EF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63889" y="1600200"/>
            <a:ext cx="5544615" cy="5257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Идеи/мероприятия/перечень профилактических программ можно получить из модуля ГФСТМ;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Индикаторы (МиО);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Бюджет;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Заявки будут рассматриваться по выработанным критериям;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Смотреть заявки будет рабочая группа, утверждённая ССК.</a:t>
            </a:r>
          </a:p>
          <a:p>
            <a:pPr marL="0" indent="0">
              <a:buNone/>
            </a:pPr>
            <a:endParaRPr lang="LID4096" dirty="0"/>
          </a:p>
        </p:txBody>
      </p:sp>
      <p:pic>
        <p:nvPicPr>
          <p:cNvPr id="1026" name="Picture 2" descr="Приглашаем на мини — тренинг по написанию проектных заявок « Фонд развития  города Николаева">
            <a:extLst>
              <a:ext uri="{FF2B5EF4-FFF2-40B4-BE49-F238E27FC236}">
                <a16:creationId xmlns:a16="http://schemas.microsoft.com/office/drawing/2014/main" id="{419DBF16-77E8-3FF4-373F-FD3F3FB7D78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060848"/>
            <a:ext cx="3528393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453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351564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6D2FBD-84B6-A68C-1898-A3E250260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056" y="992094"/>
            <a:ext cx="2712684" cy="2795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МОДУЛЬ ГФСТМ</a:t>
            </a:r>
            <a:r>
              <a:rPr lang="ru-RU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ru-RU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(171 страница)</a:t>
            </a:r>
            <a:endParaRPr lang="en-US" sz="3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CCBB146-5CB7-9D0E-2584-59DDFF07DD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92041" y="578738"/>
            <a:ext cx="3941031" cy="567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1629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1456</TotalTime>
  <Words>3292</Words>
  <Application>Microsoft Office PowerPoint</Application>
  <PresentationFormat>On-screen Show (4:3)</PresentationFormat>
  <Paragraphs>286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57</vt:i4>
      </vt:variant>
    </vt:vector>
  </HeadingPairs>
  <TitlesOfParts>
    <vt:vector size="62" baseType="lpstr">
      <vt:lpstr>Arial</vt:lpstr>
      <vt:lpstr>Calibri</vt:lpstr>
      <vt:lpstr>Wingdings</vt:lpstr>
      <vt:lpstr>Тема Office</vt:lpstr>
      <vt:lpstr>Office Theme</vt:lpstr>
      <vt:lpstr>Вебинар по написанию страновой заявки в рамках выделения финансирования от Глобального фонда по борьбе со СПИДом, ТБ и Малярией  </vt:lpstr>
      <vt:lpstr>Что сделано:</vt:lpstr>
      <vt:lpstr>Дальнейшие планы консультантов</vt:lpstr>
      <vt:lpstr>Наши планы:</vt:lpstr>
      <vt:lpstr> (1) Рекомендации Глобального Фонда для Казахстана </vt:lpstr>
      <vt:lpstr>(2) Рекомендации Глобального Фонда для Казахстана</vt:lpstr>
      <vt:lpstr>(3) Рекомендации Глобального Фонда для Казахстана</vt:lpstr>
      <vt:lpstr>Написание предложение от НПО для включения в страновую заявку</vt:lpstr>
      <vt:lpstr>МОДУЛЬ ГФСТМ  (171 страница)</vt:lpstr>
      <vt:lpstr>Содержание</vt:lpstr>
      <vt:lpstr> Структура Модуля ГФСТМ</vt:lpstr>
      <vt:lpstr>Страница из Модуля</vt:lpstr>
      <vt:lpstr>МСМ</vt:lpstr>
      <vt:lpstr>Программа раздачи презервативов, лубрикантов (примеры мероприятий для МСМ)  </vt:lpstr>
      <vt:lpstr>MCM (проф.мероприятий по PreP)</vt:lpstr>
      <vt:lpstr> Коммуникация по вопросам профилактики ВИЧ, информирование и создание спроса профпрограмм среди для МСМ (примеры мероприятий)  </vt:lpstr>
      <vt:lpstr> Расширение прав и возможностей сообщества МСМ </vt:lpstr>
      <vt:lpstr> (1) Услуги в области сексуального и репродуктивного здоровья, ИППП, гепатитов </vt:lpstr>
      <vt:lpstr> (2) Услуги в области сексуального и репродуктивного здоровья, ИППП, гепатитов </vt:lpstr>
      <vt:lpstr> Устранение связанных с правами человека барьеров на пути профилактики для МСМ </vt:lpstr>
      <vt:lpstr>Группа секс работники</vt:lpstr>
      <vt:lpstr>СР (пример проф.программ по презервативам из модуля ГФСТМ)</vt:lpstr>
      <vt:lpstr>СР (проф.мероприятий по PreP)</vt:lpstr>
      <vt:lpstr> Коммуникация по вопросам профилактики ВИЧ, информирование и создание спроса профпрограмм среди для СР (примеры мероприятий)  </vt:lpstr>
      <vt:lpstr> Расширение прав и возможностей сообщества СР </vt:lpstr>
      <vt:lpstr> (1) Услуги в области сексуального и репродуктивного здоровья, включая профилактику и лечение ИППП, гепатитов, помощь СР после насилия </vt:lpstr>
      <vt:lpstr> (2) Услуги в области сексуального и репродуктивного здоровья, включая профилактику и лечение ИППП, гепатитов, помощь СР после насилия </vt:lpstr>
      <vt:lpstr> Устранение барьеров, связанных с правами человека для проведения проф.программ для СР </vt:lpstr>
      <vt:lpstr> (2) Устранение барьеров, связанных с правами человека для проведения проф.программ для СР </vt:lpstr>
      <vt:lpstr>Трансгендерные люди </vt:lpstr>
      <vt:lpstr>Программа раздачи презервативов, лубрикантов (мероприятия для трангендерных людей) </vt:lpstr>
      <vt:lpstr>Трангенсдерные люди (PreP)</vt:lpstr>
      <vt:lpstr>Расширение прав и возможностей сообщества трансгендерных людей </vt:lpstr>
      <vt:lpstr> Услуги в области сексуального и репродуктивного здоровья, включая профилактику и лечение ИППП, гепатитов, помощь после насилия </vt:lpstr>
      <vt:lpstr> Устранение связанных с правами человека барьеров на пути профилактики ВИЧ для транслюдей </vt:lpstr>
      <vt:lpstr>(1) ЛУИН/ЛУН </vt:lpstr>
      <vt:lpstr>(2) ЛУИН/ЛУН </vt:lpstr>
      <vt:lpstr>(1) Программы раздачи шприцев и игл ЛУИН</vt:lpstr>
      <vt:lpstr>(2) Программы раздачи шприцев и игл </vt:lpstr>
      <vt:lpstr>Программа ПЗТ</vt:lpstr>
      <vt:lpstr>Профилактика передозировок </vt:lpstr>
      <vt:lpstr>Программы раздачи презервативов и лубрикантов </vt:lpstr>
      <vt:lpstr> Коммуникация по вопросам профилактики ВИЧ, информирование и создание спроса профпрограмм (примеры мероприятий)  </vt:lpstr>
      <vt:lpstr>Расширение прав и возможностей ЛУИН/ЛУН</vt:lpstr>
      <vt:lpstr> (1) Услуги в области сексуального и репродуктивного здоровья, включая профилактику и лечение ИППП, гепатитов, помощь ЛУИН/ЛУН после насилия </vt:lpstr>
      <vt:lpstr> (2) Услуги в области сексуального и репродуктивного здоровья, включая профилактику и лечение ИППП, гепатитов, помощь ЛУН после насилия </vt:lpstr>
      <vt:lpstr> Устранение барьеров, связанных с правами человека в рамках профпрограмм для ЛУИН/ЛУН  </vt:lpstr>
      <vt:lpstr>(1) Первые 95 (тестирование на ВИЧ)</vt:lpstr>
      <vt:lpstr>(2) Первые 95 (тестирование на ВИЧ)</vt:lpstr>
      <vt:lpstr>(3) Первые 95 (тестирование на ВИЧ)</vt:lpstr>
      <vt:lpstr>(1) Вторые 95</vt:lpstr>
      <vt:lpstr>(2) Вторые 95 </vt:lpstr>
      <vt:lpstr>(3) Вторые 95</vt:lpstr>
      <vt:lpstr>(4) Вторые 95</vt:lpstr>
      <vt:lpstr>Руководство ГФСТМ – искоренение барьеров, связанных с нарушением прав человека для получения проф.услуг </vt:lpstr>
      <vt:lpstr>Мониторинг на базе сообщества</vt:lpstr>
      <vt:lpstr>Спасибо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BOKAZHANOVA, Aliya</cp:lastModifiedBy>
  <cp:revision>33</cp:revision>
  <cp:lastPrinted>2023-02-07T03:28:34Z</cp:lastPrinted>
  <dcterms:created xsi:type="dcterms:W3CDTF">2019-10-18T08:24:34Z</dcterms:created>
  <dcterms:modified xsi:type="dcterms:W3CDTF">2023-02-09T06:00:14Z</dcterms:modified>
</cp:coreProperties>
</file>